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2" r:id="rId3"/>
  </p:sldMasterIdLst>
  <p:notesMasterIdLst>
    <p:notesMasterId r:id="rId39"/>
  </p:notesMasterIdLst>
  <p:sldIdLst>
    <p:sldId id="272" r:id="rId4"/>
    <p:sldId id="274" r:id="rId5"/>
    <p:sldId id="268" r:id="rId6"/>
    <p:sldId id="257" r:id="rId7"/>
    <p:sldId id="256" r:id="rId8"/>
    <p:sldId id="276" r:id="rId9"/>
    <p:sldId id="278" r:id="rId10"/>
    <p:sldId id="258" r:id="rId11"/>
    <p:sldId id="269" r:id="rId12"/>
    <p:sldId id="282" r:id="rId13"/>
    <p:sldId id="267" r:id="rId14"/>
    <p:sldId id="259" r:id="rId15"/>
    <p:sldId id="277" r:id="rId16"/>
    <p:sldId id="260" r:id="rId17"/>
    <p:sldId id="281" r:id="rId18"/>
    <p:sldId id="270" r:id="rId19"/>
    <p:sldId id="261" r:id="rId20"/>
    <p:sldId id="262" r:id="rId21"/>
    <p:sldId id="263" r:id="rId22"/>
    <p:sldId id="264" r:id="rId23"/>
    <p:sldId id="273" r:id="rId24"/>
    <p:sldId id="271" r:id="rId25"/>
    <p:sldId id="279" r:id="rId26"/>
    <p:sldId id="265" r:id="rId27"/>
    <p:sldId id="266" r:id="rId28"/>
    <p:sldId id="280" r:id="rId29"/>
    <p:sldId id="283" r:id="rId30"/>
    <p:sldId id="275" r:id="rId31"/>
    <p:sldId id="284" r:id="rId32"/>
    <p:sldId id="285" r:id="rId33"/>
    <p:sldId id="286" r:id="rId34"/>
    <p:sldId id="355" r:id="rId35"/>
    <p:sldId id="293" r:id="rId36"/>
    <p:sldId id="294" r:id="rId37"/>
    <p:sldId id="295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等线 Light" panose="02010600030101010101" pitchFamily="2" charset="-122"/>
      <p:regular r:id="rId46"/>
    </p:embeddedFont>
    <p:embeddedFont>
      <p:font typeface="微软雅黑" panose="020B0503020204020204" pitchFamily="34" charset="-122"/>
      <p:regular r:id="rId47"/>
      <p:bold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pos="7174" userDrawn="1">
          <p15:clr>
            <a:srgbClr val="A4A3A4"/>
          </p15:clr>
        </p15:guide>
        <p15:guide id="3" pos="1549" userDrawn="1">
          <p15:clr>
            <a:srgbClr val="A4A3A4"/>
          </p15:clr>
        </p15:guide>
        <p15:guide id="4" pos="4634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E15"/>
    <a:srgbClr val="F1D99A"/>
    <a:srgbClr val="AF9758"/>
    <a:srgbClr val="261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6" d="100"/>
          <a:sy n="76" d="100"/>
        </p:scale>
        <p:origin x="27" y="27"/>
      </p:cViewPr>
      <p:guideLst>
        <p:guide pos="506"/>
        <p:guide pos="7174"/>
        <p:guide pos="1549"/>
        <p:guide pos="4634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FE925-7CAE-4DC0-8FD6-C135B862E3D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3DFA6-A559-4F6C-B474-0F9287183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584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3DFA6-A559-4F6C-B474-0F9287183C0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16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A0F7C-90B4-4374-BEB4-8F44B5C9C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CD4175-7310-4F7E-9951-EAD79F698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C532B-CC01-46C6-A9EC-70E04CBB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4F16-A799-4E23-B73D-1E1B1D6C65C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56574-CD36-4A7D-958D-AFEC143D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9EDB78-51C0-4B0E-A5F3-85AB2F4E1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3F7F-06AE-472D-B81B-EACABDA70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64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989BC-D89F-4F80-8366-2371CFEB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385160-DBB3-4ECB-94D4-924EA16BE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5BB963-4050-4F3D-A53F-CA38FC03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4F16-A799-4E23-B73D-1E1B1D6C65C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43CB96-825D-4A44-89D1-CA05C6C0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790009-C700-4205-8B81-79D730FF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3F7F-06AE-472D-B81B-EACABDA70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05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8A1FB0-DBEF-497F-BC64-DE069E805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DEA8F0-6137-4B98-8B11-E2C2DE3EC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7243C9-E988-4F6E-8E83-A3833C2F4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4F16-A799-4E23-B73D-1E1B1D6C65C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9682A5-918B-4BF9-A667-3B039423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6C28F3-DA67-4C04-B187-E9B7CE2B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3F7F-06AE-472D-B81B-EACABDA70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275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879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3B42D-2AAC-4078-8DCC-4AD07D01B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F7BDC0-5FB2-4BDB-A876-3BE5B0E2A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682071-C8B8-4280-8EAA-FAED3BA6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2BDF5F-FF7D-4F35-A09A-6C031F61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8CDBBD-5A2F-4BA9-8EB6-A999676C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012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C3D96-CFC8-48BA-86EC-293B4B48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6804B8-1256-4015-9E40-EFB9A7951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C147D2-4A72-4C7A-A6CD-6E21BCD96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34346D-0DA9-44F3-AD76-A2F9A9DA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2E0EFB-3F41-4AD3-B7F3-5223446A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303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D30B3-8CDD-4422-A412-F7CD3453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8E65C2-9A36-47BF-A681-8214E8212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4AA8B8-508B-411F-8978-523E21CBB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1D1501-518B-4B63-8D32-C2B5F3C7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03647-4AD3-42C3-A4B3-D2B38560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08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48038-DCA0-4F99-9794-6B7269DA0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03908-BA08-4DB8-A817-3450439E3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44A2E-26B3-4701-A1D2-ED4E4D99A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B971C3-8557-4C66-9B53-7311298C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01FE11-A7FA-4303-BB83-994F245C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DF4660-D07F-4B10-B97F-99D4DB3A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37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B0B6A-F5F7-43D3-857C-E3CED239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3A4E84-1B5F-43DD-8CC4-8B0334BE9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B90812-08D8-4BF2-B980-B907C3B39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E194A6-AE85-4728-9FAB-85AF82F0F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55BEFE-AF0A-4D0C-B047-E66B355B6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99059C-5D76-4AA6-BF26-0CD523E6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93727B-0BF7-4C1A-ADFC-52D722C4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424A8E-A293-46BF-A378-45516492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6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48606-1A5A-43F2-BCD6-CFAACB03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420971-5293-45A8-A68F-CA3453FA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85C1AE-4BE7-40D7-AE9E-BA85093A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708779-D554-472C-B571-8B8E0D04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61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B7A078-C60E-429F-BAA5-68DBDCD9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E87237-F124-458B-BF19-1B0893A2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61328C-2561-4954-883C-3BDF8F9DD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0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C3EAE-E6CA-4747-8CFC-315A5D41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7CA48-7462-4F5C-A1B2-97E49079A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A848C-810C-4DBD-BF18-5D1D3D4B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4F16-A799-4E23-B73D-1E1B1D6C65C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6ECFEC-AF75-4832-9EAB-59EE5EE2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D629EE-F75A-446E-82DE-DE232271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3F7F-06AE-472D-B81B-EACABDA70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398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08309-93C7-4FD1-8CF9-A93F8FF1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3F2E90-4DC8-4318-9217-06C1C09B2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93EB2A-2B31-4892-A6CD-60A9FE1E3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0C329-2745-40F0-B38D-4E4DBDAF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E10F0D-4407-4BD8-9CC2-98C010F4A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97FE75-A3AB-4A51-A1D9-9892B095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136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CBFE1-5AFE-4547-BCB1-08353D81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A82742-610D-4714-B9AE-25D4750B0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434BE4-F03F-407E-8C5F-262EF6BD0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B37CE-608E-43A9-A11F-68DFD44A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958ADD-A2A5-437F-8A56-79C80CE4F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6C0A34-038C-4FCA-B532-CF0242A1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667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3B89D-703D-46B1-8654-04A01552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C38D87-BD5B-42A9-9F9A-236E73B58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79F021-1A72-4372-AEC8-FCC91DC86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458346-F3D2-47D9-9322-C8F30207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A5B3CA-DC9A-4A33-A732-53E585DF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670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0586CD-0617-4383-89F8-FD793FCF6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C8E571-923E-45EE-B3D7-F4DD6EA41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77F4F-826E-404A-A72A-B6B6F100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F5BA2B-86BB-47FC-A1C2-4AB052A0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CBCFD0-AF6A-4E9E-A72F-298D9E3A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59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F27F5-3F6C-4BD1-8A83-875CAB3A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748B7F-4D9B-4D27-9737-9E8D7C6C9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AFFAAB-37E2-4804-9B1B-69B680F5D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4F16-A799-4E23-B73D-1E1B1D6C65C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4FD8B3-D4A3-4827-AA5F-1CE9D3D2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0223F8-EADB-4FE3-BCF9-3B2611E1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3F7F-06AE-472D-B81B-EACABDA70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3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6AC8A-5DB6-43F2-846B-23B5F8A7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0FF13-5910-41C0-B506-EAAA6B08F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EF39A4-18A0-48B0-A54A-30D67093F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03E897-DF8B-49F1-8382-5EDA7AB84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4F16-A799-4E23-B73D-1E1B1D6C65C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29CABD-8176-4AAE-BACB-F8BB5D678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0DDCC3-7A62-4B92-8F24-B078AB83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3F7F-06AE-472D-B81B-EACABDA70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57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F8099-78CE-4544-BF1D-F82AF14B3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30F589-C217-4244-AD96-B20D7AB25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9F7649-EB9D-4849-B026-3387477B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355C6B-B15D-4C99-A39D-0AEF3D9F0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1D6CBE-F681-42BF-A7D9-86EBBA05F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D0F22E-EBB8-4954-8E63-95D49221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4F16-A799-4E23-B73D-1E1B1D6C65C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305AE2-86B0-48C6-9BF0-E72B1D77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481BB2-6933-4DC4-AC4E-8074E871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3F7F-06AE-472D-B81B-EACABDA70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63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2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58C1701-0600-43BE-855B-234360BE8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49" t="18004" r="14449" b="1800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D7C9AF-6B91-49DC-9548-E0E9D2883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4F16-A799-4E23-B73D-1E1B1D6C65C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BCBF75-CDBC-496B-A0AC-08CC7475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357F6-3245-4698-9377-8ACD091E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3F7F-06AE-472D-B81B-EACABDA70C6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3AB2FB-0173-40D8-946A-CF2FB734A48A}"/>
              </a:ext>
            </a:extLst>
          </p:cNvPr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150E1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6A810A-78FE-4F94-BE86-A4FB0AE2AA04}"/>
              </a:ext>
            </a:extLst>
          </p:cNvPr>
          <p:cNvSpPr/>
          <p:nvPr userDrawn="1"/>
        </p:nvSpPr>
        <p:spPr>
          <a:xfrm>
            <a:off x="12559826" y="0"/>
            <a:ext cx="533400" cy="533400"/>
          </a:xfrm>
          <a:prstGeom prst="rect">
            <a:avLst/>
          </a:prstGeom>
          <a:solidFill>
            <a:srgbClr val="150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1FE8AF-B18C-4A54-A994-455BEAEC39C0}"/>
              </a:ext>
            </a:extLst>
          </p:cNvPr>
          <p:cNvSpPr/>
          <p:nvPr userDrawn="1"/>
        </p:nvSpPr>
        <p:spPr>
          <a:xfrm>
            <a:off x="12559826" y="857250"/>
            <a:ext cx="533400" cy="533400"/>
          </a:xfrm>
          <a:prstGeom prst="rect">
            <a:avLst/>
          </a:prstGeom>
          <a:solidFill>
            <a:srgbClr val="F1D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89FC04-76A9-416C-B17F-149277239C70}"/>
              </a:ext>
            </a:extLst>
          </p:cNvPr>
          <p:cNvSpPr/>
          <p:nvPr userDrawn="1"/>
        </p:nvSpPr>
        <p:spPr>
          <a:xfrm>
            <a:off x="12559826" y="1714500"/>
            <a:ext cx="533400" cy="533400"/>
          </a:xfrm>
          <a:prstGeom prst="rect">
            <a:avLst/>
          </a:prstGeom>
          <a:solidFill>
            <a:srgbClr val="AF9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173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279" userDrawn="1">
          <p15:clr>
            <a:srgbClr val="FBAE40"/>
          </p15:clr>
        </p15:guide>
        <p15:guide id="3" pos="7401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563E6-3E6D-4F66-A396-E769D0BD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6F13F3-0550-4618-8086-D213301C0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7ED0B-8E81-49F4-8629-CF9EFF2E8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3FFEA6-5408-460D-869B-F256F334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4F16-A799-4E23-B73D-1E1B1D6C65C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1F91B3-16FF-4273-ACF0-F1C5960B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45AD55-34B9-4D30-B734-6D513AA4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3F7F-06AE-472D-B81B-EACABDA70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8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741AF-338A-4325-B1D0-BC8E7DE1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2172E9-84F6-4577-B2D8-C2F52FC1A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1C8885-D554-4431-BE21-22D9BBD09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3113E5-72A0-4C46-8B10-40893BF7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4F16-A799-4E23-B73D-1E1B1D6C65C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1F3BBE-E401-44A0-AD11-963C55780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200679-BC3C-4581-9C5A-EA8F817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D3F7F-06AE-472D-B81B-EACABDA70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37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2F678B-5243-4662-A50A-ABA4BC52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F9D905-9EBC-4EE1-92FB-DD12984AD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9A3BA-C51F-4AE0-9E5D-B8E93E3F7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A4F16-A799-4E23-B73D-1E1B1D6C65C6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BB4846-0CA0-4D35-A54B-194D1C40B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33FC82-4CDD-4E14-BC0E-4A1E26D3C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D3F7F-06AE-472D-B81B-EACABDA70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1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29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FAB1D3-8D6D-49D3-9D26-BE9DE5E27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2E79A1-0275-4EA3-A23B-4377C9E21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D14F81-A891-41CE-9EF5-77C8759EE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FAB52-0D75-4FB4-963F-CFC9BE82CFA5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B562A7-3C41-4156-BD39-45BAD8EED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108E04-1B5B-4B64-B125-6710C6239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E8295-D660-4793-94DB-7FA6302251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14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A0EB08D-5029-4324-81D3-DA36571F3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17775"/>
            <a:ext cx="12192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D0D8469-3BAB-474D-B317-6E27DEC9A541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150E1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6B10494-880E-431D-AC15-AFA4BF346B21}"/>
              </a:ext>
            </a:extLst>
          </p:cNvPr>
          <p:cNvSpPr/>
          <p:nvPr/>
        </p:nvSpPr>
        <p:spPr>
          <a:xfrm>
            <a:off x="1009650" y="-1613808"/>
            <a:ext cx="10172700" cy="10172700"/>
          </a:xfrm>
          <a:prstGeom prst="ellipse">
            <a:avLst/>
          </a:prstGeom>
          <a:noFill/>
          <a:ln w="190500">
            <a:solidFill>
              <a:srgbClr val="F1D99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A318A9-1ED8-4F26-BEDB-75F2F208E779}"/>
              </a:ext>
            </a:extLst>
          </p:cNvPr>
          <p:cNvSpPr txBox="1"/>
          <p:nvPr/>
        </p:nvSpPr>
        <p:spPr>
          <a:xfrm>
            <a:off x="2044592" y="1268370"/>
            <a:ext cx="8102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1D99A"/>
                    </a:gs>
                    <a:gs pos="70000">
                      <a:srgbClr val="AF9758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宋体 CN Heavy"/>
                <a:ea typeface="思源宋体 CN Heavy"/>
              </a:rPr>
              <a:t>黑金</a:t>
            </a:r>
            <a:r>
              <a:rPr lang="zh-CN" altLang="en-US" sz="7200" kern="0" spc="600" dirty="0">
                <a:gradFill flip="none" rotWithShape="1">
                  <a:gsLst>
                    <a:gs pos="0">
                      <a:srgbClr val="F1D99A"/>
                    </a:gs>
                    <a:gs pos="70000">
                      <a:srgbClr val="AF9758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/>
                <a:ea typeface="思源宋体 CN Heavy"/>
              </a:rPr>
              <a:t>大气</a:t>
            </a:r>
            <a:endParaRPr lang="en-US" altLang="zh-CN" sz="7200" kern="0" spc="600" dirty="0">
              <a:gradFill flip="none" rotWithShape="1">
                <a:gsLst>
                  <a:gs pos="0">
                    <a:srgbClr val="F1D99A"/>
                  </a:gs>
                  <a:gs pos="70000">
                    <a:srgbClr val="AF9758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/>
              <a:ea typeface="思源宋体 CN Heavy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kern="0" spc="600" dirty="0">
                <a:gradFill flip="none" rotWithShape="1">
                  <a:gsLst>
                    <a:gs pos="0">
                      <a:srgbClr val="F1D99A"/>
                    </a:gs>
                    <a:gs pos="70000">
                      <a:srgbClr val="AF9758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/>
                <a:ea typeface="思源宋体 CN Heavy"/>
              </a:rPr>
              <a:t>商务</a:t>
            </a:r>
            <a:r>
              <a:rPr kumimoji="0" lang="zh-CN" altLang="en-US" sz="5400" b="0" i="0" u="none" strike="noStrike" kern="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1D99A"/>
                    </a:gs>
                    <a:gs pos="70000">
                      <a:srgbClr val="AF9758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宋体 CN Heavy"/>
                <a:ea typeface="思源宋体 CN Heavy"/>
              </a:rPr>
              <a:t>通用类</a:t>
            </a:r>
            <a:r>
              <a:rPr kumimoji="0" lang="en-US" altLang="zh-CN" sz="5400" b="0" i="0" u="none" strike="noStrike" kern="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1D99A"/>
                    </a:gs>
                    <a:gs pos="70000">
                      <a:srgbClr val="AF9758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宋体 CN Heavy"/>
                <a:ea typeface="思源宋体 CN Heavy"/>
              </a:rPr>
              <a:t>PPT</a:t>
            </a:r>
            <a:r>
              <a:rPr kumimoji="0" lang="zh-CN" altLang="en-US" sz="5400" b="0" i="0" u="none" strike="noStrike" kern="0" cap="none" spc="6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1D99A"/>
                    </a:gs>
                    <a:gs pos="70000">
                      <a:srgbClr val="AF9758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宋体 CN Heavy"/>
                <a:ea typeface="思源宋体 CN Heavy"/>
              </a:rPr>
              <a:t>模板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B9E40D-7DE8-4AAE-9923-856079B8EDC9}"/>
              </a:ext>
            </a:extLst>
          </p:cNvPr>
          <p:cNvSpPr/>
          <p:nvPr/>
        </p:nvSpPr>
        <p:spPr>
          <a:xfrm>
            <a:off x="5061101" y="5873690"/>
            <a:ext cx="2069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F1D99A"/>
                </a:solidFill>
                <a:effectLst/>
                <a:uLnTx/>
                <a:uFillTx/>
                <a:latin typeface="思源黑体 CN Light"/>
              </a:rPr>
              <a:t>汇报人：爱迪鹅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33CC7E5-6674-4832-A733-BFE56608D3AA}"/>
              </a:ext>
            </a:extLst>
          </p:cNvPr>
          <p:cNvCxnSpPr>
            <a:cxnSpLocks/>
          </p:cNvCxnSpPr>
          <p:nvPr/>
        </p:nvCxnSpPr>
        <p:spPr>
          <a:xfrm>
            <a:off x="5880094" y="3929742"/>
            <a:ext cx="431812" cy="0"/>
          </a:xfrm>
          <a:prstGeom prst="line">
            <a:avLst/>
          </a:prstGeom>
          <a:noFill/>
          <a:ln w="6350" cap="flat" cmpd="sng" algn="ctr">
            <a:solidFill>
              <a:srgbClr val="F1D99A"/>
            </a:solidFill>
            <a:prstDash val="solid"/>
            <a:miter lim="800000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984E669-0C5F-4105-B007-661999D5242A}"/>
              </a:ext>
            </a:extLst>
          </p:cNvPr>
          <p:cNvSpPr txBox="1"/>
          <p:nvPr/>
        </p:nvSpPr>
        <p:spPr>
          <a:xfrm>
            <a:off x="2583543" y="3404849"/>
            <a:ext cx="7024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BLACK GOLD BUSINESS GENERAL CLASS TEMPLATE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DE76BC3-DD97-40DE-8F83-3ABB24F01852}"/>
              </a:ext>
            </a:extLst>
          </p:cNvPr>
          <p:cNvSpPr/>
          <p:nvPr/>
        </p:nvSpPr>
        <p:spPr>
          <a:xfrm>
            <a:off x="1371600" y="-1295400"/>
            <a:ext cx="9448800" cy="9448800"/>
          </a:xfrm>
          <a:prstGeom prst="ellipse">
            <a:avLst/>
          </a:prstGeom>
          <a:noFill/>
          <a:ln w="12700">
            <a:solidFill>
              <a:srgbClr val="F1D99A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8D7EAF3-90D6-4DAA-9878-B9E2AE2A1A59}"/>
              </a:ext>
            </a:extLst>
          </p:cNvPr>
          <p:cNvSpPr txBox="1"/>
          <p:nvPr/>
        </p:nvSpPr>
        <p:spPr>
          <a:xfrm>
            <a:off x="5880094" y="5495760"/>
            <a:ext cx="43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1D99A"/>
                </a:solidFill>
              </a:rPr>
              <a:t>×</a:t>
            </a:r>
            <a:endParaRPr lang="zh-CN" altLang="en-US" dirty="0">
              <a:solidFill>
                <a:srgbClr val="F1D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03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9BAA2E24-32A3-49F7-A528-6B65F125C10B}"/>
              </a:ext>
            </a:extLst>
          </p:cNvPr>
          <p:cNvGrpSpPr/>
          <p:nvPr/>
        </p:nvGrpSpPr>
        <p:grpSpPr>
          <a:xfrm>
            <a:off x="806728" y="1818590"/>
            <a:ext cx="2748003" cy="2748003"/>
            <a:chOff x="614322" y="1888351"/>
            <a:chExt cx="3081298" cy="308129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497DBE3D-9040-4305-9120-1EAF9A7223E1}"/>
                </a:ext>
              </a:extLst>
            </p:cNvPr>
            <p:cNvSpPr/>
            <p:nvPr/>
          </p:nvSpPr>
          <p:spPr>
            <a:xfrm>
              <a:off x="614322" y="1888351"/>
              <a:ext cx="3081298" cy="3081298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0">
                    <a:srgbClr val="F1D99A"/>
                  </a:gs>
                  <a:gs pos="100000">
                    <a:srgbClr val="F1D99A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68C8BF3-B4A3-4084-B0FA-4984EAC18E5F}"/>
                </a:ext>
              </a:extLst>
            </p:cNvPr>
            <p:cNvSpPr/>
            <p:nvPr/>
          </p:nvSpPr>
          <p:spPr>
            <a:xfrm>
              <a:off x="746046" y="2020074"/>
              <a:ext cx="2846732" cy="2846732"/>
            </a:xfrm>
            <a:prstGeom prst="ellipse">
              <a:avLst/>
            </a:prstGeom>
            <a:gradFill flip="none" rotWithShape="1">
              <a:gsLst>
                <a:gs pos="0">
                  <a:srgbClr val="F1D99A">
                    <a:alpha val="7000"/>
                  </a:srgbClr>
                </a:gs>
                <a:gs pos="100000">
                  <a:srgbClr val="AF9758">
                    <a:alpha val="5500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A71B9A3-CBC3-46AF-BCF8-B315749AA8B2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EF8FFE-9D23-4EA5-8811-DC4037459878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D1DB552-BD6D-4D1D-BA5C-4BAA19973206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862B198-3131-4C8F-BD4A-9BA43CC1EDC4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D3D5BA7-70E8-4518-8E93-43F45EA8B984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3B60156-98CF-4A8E-B268-A87E36E3304E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4A8E93D-417D-44F2-B8FF-920C0D4406CD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E226E83-169C-4B65-866B-854D1F54BFE6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3F11F21-7E22-49C1-BE92-2B257408211C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A38BF8C-46B3-4493-8447-D1CBD2E4BF19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D3CAF61-E103-4AA9-BF98-B1AEA6E5E99F}"/>
              </a:ext>
            </a:extLst>
          </p:cNvPr>
          <p:cNvGrpSpPr/>
          <p:nvPr/>
        </p:nvGrpSpPr>
        <p:grpSpPr>
          <a:xfrm>
            <a:off x="8645247" y="1818590"/>
            <a:ext cx="2748003" cy="2748003"/>
            <a:chOff x="614322" y="1888351"/>
            <a:chExt cx="3081298" cy="3081298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AADCD1B8-E8C5-4DDF-8276-22C4A8256F96}"/>
                </a:ext>
              </a:extLst>
            </p:cNvPr>
            <p:cNvSpPr/>
            <p:nvPr/>
          </p:nvSpPr>
          <p:spPr>
            <a:xfrm>
              <a:off x="614322" y="1888351"/>
              <a:ext cx="3081298" cy="3081298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0">
                    <a:srgbClr val="F1D99A"/>
                  </a:gs>
                  <a:gs pos="100000">
                    <a:srgbClr val="F1D99A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27A2F44-6BA1-4686-8673-5E22A8753FD2}"/>
                </a:ext>
              </a:extLst>
            </p:cNvPr>
            <p:cNvSpPr/>
            <p:nvPr/>
          </p:nvSpPr>
          <p:spPr>
            <a:xfrm>
              <a:off x="746046" y="2020074"/>
              <a:ext cx="2846732" cy="2846732"/>
            </a:xfrm>
            <a:prstGeom prst="ellipse">
              <a:avLst/>
            </a:prstGeom>
            <a:gradFill flip="none" rotWithShape="1">
              <a:gsLst>
                <a:gs pos="0">
                  <a:srgbClr val="F1D99A">
                    <a:alpha val="7000"/>
                  </a:srgbClr>
                </a:gs>
                <a:gs pos="100000">
                  <a:srgbClr val="AF9758">
                    <a:alpha val="5500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2CBD9A26-BABA-4815-9025-72DE20FFBB36}"/>
              </a:ext>
            </a:extLst>
          </p:cNvPr>
          <p:cNvSpPr txBox="1"/>
          <p:nvPr/>
        </p:nvSpPr>
        <p:spPr>
          <a:xfrm>
            <a:off x="690563" y="2966878"/>
            <a:ext cx="3086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spc="30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800" dirty="0"/>
              <a:t>输入关键词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485C30D-2851-4651-A07E-C39C05D4E414}"/>
              </a:ext>
            </a:extLst>
          </p:cNvPr>
          <p:cNvSpPr txBox="1"/>
          <p:nvPr/>
        </p:nvSpPr>
        <p:spPr>
          <a:xfrm>
            <a:off x="8517651" y="2966878"/>
            <a:ext cx="3086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spc="30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800" dirty="0"/>
              <a:t>输入关键词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C773CF6-88CC-4536-A79C-719104FABC80}"/>
              </a:ext>
            </a:extLst>
          </p:cNvPr>
          <p:cNvSpPr txBox="1"/>
          <p:nvPr/>
        </p:nvSpPr>
        <p:spPr>
          <a:xfrm>
            <a:off x="893147" y="4687599"/>
            <a:ext cx="2680934" cy="143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2D8D49-F216-4496-ACAE-37D238643CB0}"/>
              </a:ext>
            </a:extLst>
          </p:cNvPr>
          <p:cNvGrpSpPr/>
          <p:nvPr/>
        </p:nvGrpSpPr>
        <p:grpSpPr>
          <a:xfrm>
            <a:off x="4709120" y="1818590"/>
            <a:ext cx="2748003" cy="2748003"/>
            <a:chOff x="614322" y="1888351"/>
            <a:chExt cx="3081298" cy="3081298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92FA11F-B3A6-4E49-8049-72E446353A62}"/>
                </a:ext>
              </a:extLst>
            </p:cNvPr>
            <p:cNvSpPr/>
            <p:nvPr/>
          </p:nvSpPr>
          <p:spPr>
            <a:xfrm>
              <a:off x="614322" y="1888351"/>
              <a:ext cx="3081298" cy="3081298"/>
            </a:xfrm>
            <a:prstGeom prst="ellipse">
              <a:avLst/>
            </a:prstGeom>
            <a:noFill/>
            <a:ln w="12700" cap="flat" cmpd="sng" algn="ctr">
              <a:gradFill>
                <a:gsLst>
                  <a:gs pos="0">
                    <a:srgbClr val="F1D99A"/>
                  </a:gs>
                  <a:gs pos="100000">
                    <a:srgbClr val="F1D99A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406D895-0337-40B9-B94E-98F56556F299}"/>
                </a:ext>
              </a:extLst>
            </p:cNvPr>
            <p:cNvSpPr/>
            <p:nvPr/>
          </p:nvSpPr>
          <p:spPr>
            <a:xfrm>
              <a:off x="746046" y="2020074"/>
              <a:ext cx="2846732" cy="2846732"/>
            </a:xfrm>
            <a:prstGeom prst="ellipse">
              <a:avLst/>
            </a:prstGeom>
            <a:gradFill flip="none" rotWithShape="1">
              <a:gsLst>
                <a:gs pos="0">
                  <a:srgbClr val="F1D99A">
                    <a:alpha val="7000"/>
                  </a:srgbClr>
                </a:gs>
                <a:gs pos="100000">
                  <a:srgbClr val="AF9758">
                    <a:alpha val="55000"/>
                  </a:srgbClr>
                </a:gs>
              </a:gsLst>
              <a:lin ang="27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A0086BF-1729-4FE6-8F72-1283B5C759E7}"/>
              </a:ext>
            </a:extLst>
          </p:cNvPr>
          <p:cNvSpPr txBox="1"/>
          <p:nvPr/>
        </p:nvSpPr>
        <p:spPr>
          <a:xfrm>
            <a:off x="4552949" y="2966878"/>
            <a:ext cx="3086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spc="30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800" dirty="0"/>
              <a:t>输入关键词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3AEF5EA-3128-4975-B2EC-4E0C58A60147}"/>
              </a:ext>
            </a:extLst>
          </p:cNvPr>
          <p:cNvSpPr txBox="1"/>
          <p:nvPr/>
        </p:nvSpPr>
        <p:spPr>
          <a:xfrm>
            <a:off x="4755533" y="4687599"/>
            <a:ext cx="2680934" cy="143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0CBD580-6757-4E30-BFED-12DD60F94FCF}"/>
              </a:ext>
            </a:extLst>
          </p:cNvPr>
          <p:cNvSpPr txBox="1"/>
          <p:nvPr/>
        </p:nvSpPr>
        <p:spPr>
          <a:xfrm>
            <a:off x="8678781" y="4687599"/>
            <a:ext cx="2680934" cy="143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</p:spTree>
    <p:extLst>
      <p:ext uri="{BB962C8B-B14F-4D97-AF65-F5344CB8AC3E}">
        <p14:creationId xmlns:p14="http://schemas.microsoft.com/office/powerpoint/2010/main" val="304331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A9B120-D94C-4046-9C6B-E63D145CA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4" b="99475" l="9970" r="89976">
                        <a14:foregroundMark x1="47696" y1="94665" x2="58798" y2="94665"/>
                        <a14:foregroundMark x1="43681" y1="99475" x2="62005" y2="98868"/>
                        <a14:foregroundMark x1="68257" y1="32943" x2="69281" y2="33266"/>
                        <a14:foregroundMark x1="66451" y1="33266" x2="68661" y2="33872"/>
                        <a14:backgroundMark x1="44867" y1="76799" x2="45082" y2="84357"/>
                        <a14:backgroundMark x1="44462" y1="77405" x2="44678" y2="86500"/>
                        <a14:backgroundMark x1="44678" y1="74373" x2="44867" y2="88601"/>
                        <a14:backgroundMark x1="44462" y1="75141" x2="45055" y2="86257"/>
                        <a14:backgroundMark x1="45055" y1="77648" x2="44705" y2="85449"/>
                        <a14:backgroundMark x1="45325" y1="78173" x2="44705" y2="87995"/>
                        <a14:backgroundMark x1="44355" y1="78052" x2="44355" y2="78052"/>
                        <a14:backgroundMark x1="44274" y1="83630" x2="44974" y2="889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1" y="1161141"/>
            <a:ext cx="9401427" cy="6267618"/>
          </a:xfrm>
          <a:prstGeom prst="rect">
            <a:avLst/>
          </a:prstGeom>
        </p:spPr>
      </p:pic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52D288B5-644B-4752-A6F9-4609D5CA6C05}"/>
              </a:ext>
            </a:extLst>
          </p:cNvPr>
          <p:cNvSpPr/>
          <p:nvPr/>
        </p:nvSpPr>
        <p:spPr>
          <a:xfrm>
            <a:off x="7280165" y="2079699"/>
            <a:ext cx="1402588" cy="616276"/>
          </a:xfrm>
          <a:prstGeom prst="wedgeRoundRectCallout">
            <a:avLst>
              <a:gd name="adj1" fmla="val -37049"/>
              <a:gd name="adj2" fmla="val 81912"/>
              <a:gd name="adj3" fmla="val 16667"/>
            </a:avLst>
          </a:prstGeom>
          <a:gradFill flip="none" rotWithShape="1">
            <a:gsLst>
              <a:gs pos="100000">
                <a:srgbClr val="F1D99A">
                  <a:alpha val="50000"/>
                </a:srgbClr>
              </a:gs>
              <a:gs pos="0">
                <a:srgbClr val="AF9758">
                  <a:alpha val="10000"/>
                </a:srgbClr>
              </a:gs>
            </a:gsLst>
            <a:lin ang="2700000" scaled="1"/>
            <a:tileRect/>
          </a:gradFill>
          <a:ln w="22225">
            <a:gradFill flip="none" rotWithShape="1">
              <a:gsLst>
                <a:gs pos="100000">
                  <a:srgbClr val="F1D99A">
                    <a:alpha val="70000"/>
                  </a:srgbClr>
                </a:gs>
                <a:gs pos="0">
                  <a:srgbClr val="AF9758">
                    <a:alpha val="30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24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5CEB5C2A-C543-4FB7-84F2-F79315060571}"/>
              </a:ext>
            </a:extLst>
          </p:cNvPr>
          <p:cNvSpPr/>
          <p:nvPr/>
        </p:nvSpPr>
        <p:spPr>
          <a:xfrm>
            <a:off x="8356759" y="3239375"/>
            <a:ext cx="1402588" cy="616276"/>
          </a:xfrm>
          <a:prstGeom prst="wedgeRoundRectCallout">
            <a:avLst>
              <a:gd name="adj1" fmla="val -37049"/>
              <a:gd name="adj2" fmla="val 81912"/>
              <a:gd name="adj3" fmla="val 16667"/>
            </a:avLst>
          </a:prstGeom>
          <a:gradFill flip="none" rotWithShape="1">
            <a:gsLst>
              <a:gs pos="100000">
                <a:srgbClr val="F1D99A">
                  <a:alpha val="50000"/>
                </a:srgbClr>
              </a:gs>
              <a:gs pos="0">
                <a:srgbClr val="AF9758">
                  <a:alpha val="10000"/>
                </a:srgbClr>
              </a:gs>
            </a:gsLst>
            <a:lin ang="2700000" scaled="1"/>
            <a:tileRect/>
          </a:gradFill>
          <a:ln w="22225">
            <a:gradFill flip="none" rotWithShape="1">
              <a:gsLst>
                <a:gs pos="100000">
                  <a:srgbClr val="F1D99A">
                    <a:alpha val="70000"/>
                  </a:srgbClr>
                </a:gs>
                <a:gs pos="0">
                  <a:srgbClr val="AF9758">
                    <a:alpha val="30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24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5859E52-E9CE-4402-90A8-E626D853A00F}"/>
              </a:ext>
            </a:extLst>
          </p:cNvPr>
          <p:cNvSpPr/>
          <p:nvPr/>
        </p:nvSpPr>
        <p:spPr>
          <a:xfrm flipH="1">
            <a:off x="2904125" y="3239374"/>
            <a:ext cx="1402588" cy="616276"/>
          </a:xfrm>
          <a:prstGeom prst="wedgeRoundRectCallout">
            <a:avLst>
              <a:gd name="adj1" fmla="val -37049"/>
              <a:gd name="adj2" fmla="val 81912"/>
              <a:gd name="adj3" fmla="val 16667"/>
            </a:avLst>
          </a:prstGeom>
          <a:gradFill flip="none" rotWithShape="1">
            <a:gsLst>
              <a:gs pos="100000">
                <a:srgbClr val="F1D99A">
                  <a:alpha val="50000"/>
                </a:srgbClr>
              </a:gs>
              <a:gs pos="0">
                <a:srgbClr val="AF9758">
                  <a:alpha val="10000"/>
                </a:srgbClr>
              </a:gs>
            </a:gsLst>
            <a:lin ang="2700000" scaled="1"/>
            <a:tileRect/>
          </a:gradFill>
          <a:ln w="22225">
            <a:gradFill flip="none" rotWithShape="1">
              <a:gsLst>
                <a:gs pos="100000">
                  <a:srgbClr val="F1D99A">
                    <a:alpha val="70000"/>
                  </a:srgbClr>
                </a:gs>
                <a:gs pos="0">
                  <a:srgbClr val="AF9758">
                    <a:alpha val="30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24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30A2E7BD-33A7-4325-A962-2DB02F99837B}"/>
              </a:ext>
            </a:extLst>
          </p:cNvPr>
          <p:cNvSpPr/>
          <p:nvPr/>
        </p:nvSpPr>
        <p:spPr>
          <a:xfrm flipH="1">
            <a:off x="2777593" y="4699875"/>
            <a:ext cx="1402588" cy="616276"/>
          </a:xfrm>
          <a:prstGeom prst="wedgeRoundRectCallout">
            <a:avLst>
              <a:gd name="adj1" fmla="val -37049"/>
              <a:gd name="adj2" fmla="val 81912"/>
              <a:gd name="adj3" fmla="val 16667"/>
            </a:avLst>
          </a:prstGeom>
          <a:gradFill flip="none" rotWithShape="1">
            <a:gsLst>
              <a:gs pos="100000">
                <a:srgbClr val="F1D99A">
                  <a:alpha val="50000"/>
                </a:srgbClr>
              </a:gs>
              <a:gs pos="0">
                <a:srgbClr val="AF9758">
                  <a:alpha val="10000"/>
                </a:srgbClr>
              </a:gs>
            </a:gsLst>
            <a:lin ang="2700000" scaled="1"/>
            <a:tileRect/>
          </a:gradFill>
          <a:ln w="22225">
            <a:gradFill flip="none" rotWithShape="1">
              <a:gsLst>
                <a:gs pos="100000">
                  <a:srgbClr val="F1D99A">
                    <a:alpha val="70000"/>
                  </a:srgbClr>
                </a:gs>
                <a:gs pos="0">
                  <a:srgbClr val="AF9758">
                    <a:alpha val="30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24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91D28A52-6B2B-42CB-92F0-5871A48372C6}"/>
              </a:ext>
            </a:extLst>
          </p:cNvPr>
          <p:cNvSpPr/>
          <p:nvPr/>
        </p:nvSpPr>
        <p:spPr>
          <a:xfrm>
            <a:off x="7630791" y="4774210"/>
            <a:ext cx="1402588" cy="616276"/>
          </a:xfrm>
          <a:prstGeom prst="wedgeRoundRectCallout">
            <a:avLst>
              <a:gd name="adj1" fmla="val -37049"/>
              <a:gd name="adj2" fmla="val 81912"/>
              <a:gd name="adj3" fmla="val 16667"/>
            </a:avLst>
          </a:prstGeom>
          <a:gradFill flip="none" rotWithShape="1">
            <a:gsLst>
              <a:gs pos="100000">
                <a:srgbClr val="F1D99A">
                  <a:alpha val="50000"/>
                </a:srgbClr>
              </a:gs>
              <a:gs pos="0">
                <a:srgbClr val="AF9758">
                  <a:alpha val="10000"/>
                </a:srgbClr>
              </a:gs>
            </a:gsLst>
            <a:lin ang="2700000" scaled="1"/>
            <a:tileRect/>
          </a:gradFill>
          <a:ln w="22225">
            <a:gradFill flip="none" rotWithShape="1">
              <a:gsLst>
                <a:gs pos="100000">
                  <a:srgbClr val="F1D99A">
                    <a:alpha val="70000"/>
                  </a:srgbClr>
                </a:gs>
                <a:gs pos="0">
                  <a:srgbClr val="AF9758">
                    <a:alpha val="30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24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79314FFE-CF41-47DA-8D4C-0BEC26A22E17}"/>
              </a:ext>
            </a:extLst>
          </p:cNvPr>
          <p:cNvSpPr/>
          <p:nvPr/>
        </p:nvSpPr>
        <p:spPr>
          <a:xfrm flipH="1">
            <a:off x="3931077" y="2079698"/>
            <a:ext cx="1402588" cy="616276"/>
          </a:xfrm>
          <a:prstGeom prst="wedgeRoundRectCallout">
            <a:avLst>
              <a:gd name="adj1" fmla="val -37049"/>
              <a:gd name="adj2" fmla="val 81912"/>
              <a:gd name="adj3" fmla="val 16667"/>
            </a:avLst>
          </a:prstGeom>
          <a:gradFill flip="none" rotWithShape="1">
            <a:gsLst>
              <a:gs pos="100000">
                <a:srgbClr val="F1D99A">
                  <a:alpha val="50000"/>
                </a:srgbClr>
              </a:gs>
              <a:gs pos="0">
                <a:srgbClr val="AF9758">
                  <a:alpha val="10000"/>
                </a:srgbClr>
              </a:gs>
            </a:gsLst>
            <a:lin ang="2700000" scaled="1"/>
            <a:tileRect/>
          </a:gradFill>
          <a:ln w="22225">
            <a:gradFill flip="none" rotWithShape="1">
              <a:gsLst>
                <a:gs pos="100000">
                  <a:srgbClr val="F1D99A">
                    <a:alpha val="70000"/>
                  </a:srgbClr>
                </a:gs>
                <a:gs pos="0">
                  <a:srgbClr val="AF9758">
                    <a:alpha val="30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24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88BAB6-B61B-4E3D-8CC0-C2170EAEAD5E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F7E32A-23B9-4B07-A9B1-CE41EFB8CC17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778792A-B38C-4C39-94DF-E21DC2983A47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960DB61-7522-4FC9-AD9E-3DA5572BD5A7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C1E991A-A073-4278-A168-D73EABD5D4DC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29F54F4-C255-4822-91D2-3A75062A9595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16792FF-7312-4164-8230-AAB425F58F22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A707AC1-E6B1-44EF-9646-8F40E626E618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3342355-E81E-459E-A337-4E0D2D6ECB59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BB06C71-E547-4D0F-9BAF-84BDB180FF42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293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6F84A5E8-3C56-4791-BBC4-40D63B5055EB}"/>
              </a:ext>
            </a:extLst>
          </p:cNvPr>
          <p:cNvSpPr/>
          <p:nvPr/>
        </p:nvSpPr>
        <p:spPr>
          <a:xfrm>
            <a:off x="-2350271" y="3362480"/>
            <a:ext cx="15722485" cy="9434005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F886CD8-E8FE-46A8-A092-1C585CAB87DF}"/>
              </a:ext>
            </a:extLst>
          </p:cNvPr>
          <p:cNvGrpSpPr/>
          <p:nvPr/>
        </p:nvGrpSpPr>
        <p:grpSpPr>
          <a:xfrm>
            <a:off x="554122" y="2398254"/>
            <a:ext cx="11083757" cy="3025369"/>
            <a:chOff x="2224526" y="2451543"/>
            <a:chExt cx="13548977" cy="369826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1545751-61BB-45AE-9ABF-DC606CBC8CA1}"/>
                </a:ext>
              </a:extLst>
            </p:cNvPr>
            <p:cNvGrpSpPr/>
            <p:nvPr/>
          </p:nvGrpSpPr>
          <p:grpSpPr>
            <a:xfrm>
              <a:off x="5999162" y="2714969"/>
              <a:ext cx="6072428" cy="3221349"/>
              <a:chOff x="2307772" y="1574801"/>
              <a:chExt cx="7141028" cy="3788228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0C30772-02F9-411F-9186-A69E4B917723}"/>
                  </a:ext>
                </a:extLst>
              </p:cNvPr>
              <p:cNvSpPr/>
              <p:nvPr/>
            </p:nvSpPr>
            <p:spPr>
              <a:xfrm>
                <a:off x="2307772" y="1574801"/>
                <a:ext cx="3788228" cy="3788228"/>
              </a:xfrm>
              <a:prstGeom prst="ellipse">
                <a:avLst/>
              </a:prstGeom>
              <a:solidFill>
                <a:srgbClr val="F1D99A">
                  <a:alpha val="56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9515C6F2-17E2-449B-B91B-2E29379A2BEE}"/>
                  </a:ext>
                </a:extLst>
              </p:cNvPr>
              <p:cNvSpPr/>
              <p:nvPr/>
            </p:nvSpPr>
            <p:spPr>
              <a:xfrm>
                <a:off x="5660572" y="1574801"/>
                <a:ext cx="3788228" cy="3788228"/>
              </a:xfrm>
              <a:prstGeom prst="ellipse">
                <a:avLst/>
              </a:prstGeom>
              <a:solidFill>
                <a:srgbClr val="AF9758">
                  <a:alpha val="56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DBB2608-DCAC-409F-AB88-6E37295573F9}"/>
                </a:ext>
              </a:extLst>
            </p:cNvPr>
            <p:cNvSpPr txBox="1"/>
            <p:nvPr/>
          </p:nvSpPr>
          <p:spPr>
            <a:xfrm>
              <a:off x="6530033" y="3933247"/>
              <a:ext cx="2182955" cy="714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6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关键词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1D41EF5-7542-47C0-8EF4-12B6976E6658}"/>
                </a:ext>
              </a:extLst>
            </p:cNvPr>
            <p:cNvGrpSpPr/>
            <p:nvPr/>
          </p:nvGrpSpPr>
          <p:grpSpPr>
            <a:xfrm>
              <a:off x="5861109" y="2714989"/>
              <a:ext cx="623562" cy="163672"/>
              <a:chOff x="4799875" y="1567553"/>
              <a:chExt cx="536557" cy="140835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D1719B8-366C-4219-AD01-10DCBCDE2A52}"/>
                  </a:ext>
                </a:extLst>
              </p:cNvPr>
              <p:cNvSpPr/>
              <p:nvPr/>
            </p:nvSpPr>
            <p:spPr>
              <a:xfrm>
                <a:off x="5195597" y="1567553"/>
                <a:ext cx="140835" cy="140835"/>
              </a:xfrm>
              <a:prstGeom prst="ellipse">
                <a:avLst/>
              </a:prstGeom>
              <a:solidFill>
                <a:srgbClr val="F1D99A"/>
              </a:solidFill>
              <a:ln w="127000">
                <a:solidFill>
                  <a:srgbClr val="F1D99A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B55BF0F-0B1B-4545-98F1-FADDC1AA58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99875" y="1637971"/>
                <a:ext cx="439528" cy="0"/>
              </a:xfrm>
              <a:prstGeom prst="line">
                <a:avLst/>
              </a:prstGeom>
              <a:ln>
                <a:solidFill>
                  <a:srgbClr val="F1D99A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AF4EE39-0B85-4C24-864B-C4F8ECDE74E3}"/>
                </a:ext>
              </a:extLst>
            </p:cNvPr>
            <p:cNvSpPr/>
            <p:nvPr/>
          </p:nvSpPr>
          <p:spPr>
            <a:xfrm>
              <a:off x="5635327" y="3719162"/>
              <a:ext cx="163672" cy="163672"/>
            </a:xfrm>
            <a:prstGeom prst="ellipse">
              <a:avLst/>
            </a:prstGeom>
            <a:solidFill>
              <a:srgbClr val="F1D99A"/>
            </a:solidFill>
            <a:ln w="127000">
              <a:solidFill>
                <a:srgbClr val="F1D99A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D7D1964-2282-401F-A27C-92CA6BAA9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5436" y="3800998"/>
              <a:ext cx="510800" cy="0"/>
            </a:xfrm>
            <a:prstGeom prst="line">
              <a:avLst/>
            </a:prstGeom>
            <a:ln>
              <a:solidFill>
                <a:srgbClr val="F1D99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7CB905A-5FFD-4F42-AA7E-0179C8B69F6D}"/>
                </a:ext>
              </a:extLst>
            </p:cNvPr>
            <p:cNvSpPr/>
            <p:nvPr/>
          </p:nvSpPr>
          <p:spPr>
            <a:xfrm>
              <a:off x="5605578" y="4723334"/>
              <a:ext cx="163672" cy="163672"/>
            </a:xfrm>
            <a:prstGeom prst="ellipse">
              <a:avLst/>
            </a:prstGeom>
            <a:solidFill>
              <a:srgbClr val="F1D99A"/>
            </a:solidFill>
            <a:ln w="127000">
              <a:solidFill>
                <a:srgbClr val="F1D99A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C4714D4-CDDA-4744-A667-57702727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5688" y="4805171"/>
              <a:ext cx="510800" cy="0"/>
            </a:xfrm>
            <a:prstGeom prst="line">
              <a:avLst/>
            </a:prstGeom>
            <a:ln>
              <a:solidFill>
                <a:srgbClr val="F1D99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B05E4395-5D09-4D32-9D8B-A46C86EC2630}"/>
                </a:ext>
              </a:extLst>
            </p:cNvPr>
            <p:cNvSpPr/>
            <p:nvPr/>
          </p:nvSpPr>
          <p:spPr>
            <a:xfrm rot="11867859">
              <a:off x="5661817" y="2509213"/>
              <a:ext cx="3632859" cy="3632859"/>
            </a:xfrm>
            <a:prstGeom prst="arc">
              <a:avLst>
                <a:gd name="adj1" fmla="val 16200000"/>
                <a:gd name="adj2" fmla="val 3321242"/>
              </a:avLst>
            </a:prstGeom>
            <a:ln w="15875">
              <a:solidFill>
                <a:srgbClr val="F1D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6A8598B-1925-4964-A9E3-C28737D8C735}"/>
                </a:ext>
              </a:extLst>
            </p:cNvPr>
            <p:cNvSpPr/>
            <p:nvPr/>
          </p:nvSpPr>
          <p:spPr>
            <a:xfrm>
              <a:off x="6293591" y="5727508"/>
              <a:ext cx="163672" cy="163672"/>
            </a:xfrm>
            <a:prstGeom prst="ellipse">
              <a:avLst/>
            </a:prstGeom>
            <a:solidFill>
              <a:srgbClr val="F1D99A"/>
            </a:solidFill>
            <a:ln w="127000">
              <a:solidFill>
                <a:srgbClr val="F1D99A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0166819-2A64-4B05-917E-FE91586C54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3701" y="5809345"/>
              <a:ext cx="510800" cy="0"/>
            </a:xfrm>
            <a:prstGeom prst="line">
              <a:avLst/>
            </a:prstGeom>
            <a:ln>
              <a:solidFill>
                <a:srgbClr val="F1D99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D0D7CBA-A5A6-457A-840D-51E625108A4E}"/>
                </a:ext>
              </a:extLst>
            </p:cNvPr>
            <p:cNvSpPr/>
            <p:nvPr/>
          </p:nvSpPr>
          <p:spPr>
            <a:xfrm>
              <a:off x="2924893" y="5563219"/>
              <a:ext cx="2920233" cy="586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1D99A">
                    <a:alpha val="80000"/>
                  </a:srgbClr>
                </a:gs>
                <a:gs pos="95000">
                  <a:srgbClr val="F1D99A">
                    <a:alpha val="0"/>
                  </a:srgbClr>
                </a:gs>
              </a:gsLst>
              <a:lin ang="2700000" scaled="1"/>
              <a:tileRect/>
            </a:gradFill>
            <a:ln w="22225">
              <a:gradFill>
                <a:gsLst>
                  <a:gs pos="100000">
                    <a:srgbClr val="F1D99A"/>
                  </a:gs>
                  <a:gs pos="0">
                    <a:srgbClr val="F1D99A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输入你的核心内容</a:t>
              </a:r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F3E92EB3-7C28-4152-93B4-342EF98F4735}"/>
                </a:ext>
              </a:extLst>
            </p:cNvPr>
            <p:cNvSpPr/>
            <p:nvPr/>
          </p:nvSpPr>
          <p:spPr>
            <a:xfrm rot="9732141" flipH="1">
              <a:off x="8752138" y="2503713"/>
              <a:ext cx="3632859" cy="3632859"/>
            </a:xfrm>
            <a:prstGeom prst="arc">
              <a:avLst>
                <a:gd name="adj1" fmla="val 16200000"/>
                <a:gd name="adj2" fmla="val 3321242"/>
              </a:avLst>
            </a:prstGeom>
            <a:ln w="15875">
              <a:solidFill>
                <a:srgbClr val="AF97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699DCE2-6AFF-4BB2-B349-A7B3DD5C7505}"/>
                </a:ext>
              </a:extLst>
            </p:cNvPr>
            <p:cNvSpPr/>
            <p:nvPr/>
          </p:nvSpPr>
          <p:spPr>
            <a:xfrm flipH="1">
              <a:off x="11508249" y="2710673"/>
              <a:ext cx="163672" cy="163672"/>
            </a:xfrm>
            <a:prstGeom prst="ellipse">
              <a:avLst/>
            </a:prstGeom>
            <a:solidFill>
              <a:srgbClr val="AF9758"/>
            </a:solidFill>
            <a:ln w="127000">
              <a:solidFill>
                <a:srgbClr val="AF9758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E584D4C-1691-49C0-A7A3-871E22CC47BA}"/>
                </a:ext>
              </a:extLst>
            </p:cNvPr>
            <p:cNvCxnSpPr>
              <a:cxnSpLocks/>
            </p:cNvCxnSpPr>
            <p:nvPr/>
          </p:nvCxnSpPr>
          <p:spPr>
            <a:xfrm>
              <a:off x="11621011" y="2792510"/>
              <a:ext cx="510800" cy="0"/>
            </a:xfrm>
            <a:prstGeom prst="line">
              <a:avLst/>
            </a:prstGeom>
            <a:ln>
              <a:solidFill>
                <a:srgbClr val="AF9758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3CCBF39-FD9A-45C1-82DA-11102CFFBA58}"/>
                </a:ext>
              </a:extLst>
            </p:cNvPr>
            <p:cNvSpPr/>
            <p:nvPr/>
          </p:nvSpPr>
          <p:spPr>
            <a:xfrm flipH="1">
              <a:off x="12231412" y="3719162"/>
              <a:ext cx="163672" cy="163672"/>
            </a:xfrm>
            <a:prstGeom prst="ellipse">
              <a:avLst/>
            </a:prstGeom>
            <a:solidFill>
              <a:srgbClr val="AF9758"/>
            </a:solidFill>
            <a:ln w="127000">
              <a:solidFill>
                <a:srgbClr val="AF9758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F69CF83-71C3-43A8-8687-CB08CE1D2E01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175" y="3800998"/>
              <a:ext cx="510800" cy="0"/>
            </a:xfrm>
            <a:prstGeom prst="line">
              <a:avLst/>
            </a:prstGeom>
            <a:ln>
              <a:solidFill>
                <a:srgbClr val="AF9758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35F0720-A7FE-453E-B80B-3857D300F014}"/>
                </a:ext>
              </a:extLst>
            </p:cNvPr>
            <p:cNvSpPr/>
            <p:nvPr/>
          </p:nvSpPr>
          <p:spPr>
            <a:xfrm flipH="1">
              <a:off x="12201663" y="4723334"/>
              <a:ext cx="163672" cy="163672"/>
            </a:xfrm>
            <a:prstGeom prst="ellipse">
              <a:avLst/>
            </a:prstGeom>
            <a:solidFill>
              <a:srgbClr val="AF9758"/>
            </a:solidFill>
            <a:ln w="127000">
              <a:solidFill>
                <a:srgbClr val="AF9758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B53ECEA-6B15-4B7B-B83D-D744300B60B3}"/>
                </a:ext>
              </a:extLst>
            </p:cNvPr>
            <p:cNvCxnSpPr>
              <a:cxnSpLocks/>
            </p:cNvCxnSpPr>
            <p:nvPr/>
          </p:nvCxnSpPr>
          <p:spPr>
            <a:xfrm>
              <a:off x="12314426" y="4805171"/>
              <a:ext cx="510800" cy="0"/>
            </a:xfrm>
            <a:prstGeom prst="line">
              <a:avLst/>
            </a:prstGeom>
            <a:ln>
              <a:solidFill>
                <a:srgbClr val="AF9758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78300AE-5CE9-4763-8AA8-507139EAB7A1}"/>
                </a:ext>
              </a:extLst>
            </p:cNvPr>
            <p:cNvSpPr/>
            <p:nvPr/>
          </p:nvSpPr>
          <p:spPr>
            <a:xfrm flipH="1">
              <a:off x="11511801" y="5727508"/>
              <a:ext cx="163672" cy="163672"/>
            </a:xfrm>
            <a:prstGeom prst="ellipse">
              <a:avLst/>
            </a:prstGeom>
            <a:solidFill>
              <a:srgbClr val="AF9758"/>
            </a:solidFill>
            <a:ln w="127000">
              <a:solidFill>
                <a:srgbClr val="AF9758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66082CD-905E-429E-8433-78A2DE33C8B2}"/>
                </a:ext>
              </a:extLst>
            </p:cNvPr>
            <p:cNvCxnSpPr>
              <a:cxnSpLocks/>
            </p:cNvCxnSpPr>
            <p:nvPr/>
          </p:nvCxnSpPr>
          <p:spPr>
            <a:xfrm>
              <a:off x="11624564" y="5809345"/>
              <a:ext cx="510800" cy="0"/>
            </a:xfrm>
            <a:prstGeom prst="line">
              <a:avLst/>
            </a:prstGeom>
            <a:ln>
              <a:solidFill>
                <a:srgbClr val="AF9758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C315110-A0B2-4DEB-8FFE-74F33455D6E9}"/>
                </a:ext>
              </a:extLst>
            </p:cNvPr>
            <p:cNvSpPr/>
            <p:nvPr/>
          </p:nvSpPr>
          <p:spPr>
            <a:xfrm>
              <a:off x="2224526" y="4525993"/>
              <a:ext cx="2920233" cy="586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1D99A">
                    <a:alpha val="80000"/>
                  </a:srgbClr>
                </a:gs>
                <a:gs pos="95000">
                  <a:srgbClr val="F1D99A">
                    <a:alpha val="0"/>
                  </a:srgbClr>
                </a:gs>
              </a:gsLst>
              <a:lin ang="2700000" scaled="1"/>
              <a:tileRect/>
            </a:gradFill>
            <a:ln w="22225">
              <a:gradFill>
                <a:gsLst>
                  <a:gs pos="100000">
                    <a:srgbClr val="F1D99A"/>
                  </a:gs>
                  <a:gs pos="0">
                    <a:srgbClr val="F1D99A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输入你的核心内容</a:t>
              </a: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7C2624D-8C0B-495E-81B4-5BD05886E57F}"/>
                </a:ext>
              </a:extLst>
            </p:cNvPr>
            <p:cNvSpPr/>
            <p:nvPr/>
          </p:nvSpPr>
          <p:spPr>
            <a:xfrm>
              <a:off x="2246297" y="3488768"/>
              <a:ext cx="2920233" cy="586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1D99A">
                    <a:alpha val="80000"/>
                  </a:srgbClr>
                </a:gs>
                <a:gs pos="95000">
                  <a:srgbClr val="F1D99A">
                    <a:alpha val="0"/>
                  </a:srgbClr>
                </a:gs>
              </a:gsLst>
              <a:lin ang="2700000" scaled="1"/>
              <a:tileRect/>
            </a:gradFill>
            <a:ln w="22225">
              <a:gradFill>
                <a:gsLst>
                  <a:gs pos="100000">
                    <a:srgbClr val="F1D99A"/>
                  </a:gs>
                  <a:gs pos="0">
                    <a:srgbClr val="F1D99A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输入你的核心内容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BAA34180-6734-496D-A4FA-DA7A0CF5F50B}"/>
                </a:ext>
              </a:extLst>
            </p:cNvPr>
            <p:cNvSpPr/>
            <p:nvPr/>
          </p:nvSpPr>
          <p:spPr>
            <a:xfrm>
              <a:off x="2924893" y="2451543"/>
              <a:ext cx="2920233" cy="586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1D99A">
                    <a:alpha val="80000"/>
                  </a:srgbClr>
                </a:gs>
                <a:gs pos="95000">
                  <a:srgbClr val="F1D99A">
                    <a:alpha val="0"/>
                  </a:srgbClr>
                </a:gs>
              </a:gsLst>
              <a:lin ang="2700000" scaled="1"/>
              <a:tileRect/>
            </a:gradFill>
            <a:ln w="22225">
              <a:gradFill>
                <a:gsLst>
                  <a:gs pos="100000">
                    <a:srgbClr val="F1D99A"/>
                  </a:gs>
                  <a:gs pos="0">
                    <a:srgbClr val="F1D99A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输入你的核心内容</a:t>
              </a: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F1860408-A89B-479E-AEA3-DF61E01317CA}"/>
                </a:ext>
              </a:extLst>
            </p:cNvPr>
            <p:cNvSpPr/>
            <p:nvPr/>
          </p:nvSpPr>
          <p:spPr>
            <a:xfrm>
              <a:off x="12130180" y="2451543"/>
              <a:ext cx="2920233" cy="586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F9758">
                    <a:alpha val="70000"/>
                  </a:srgbClr>
                </a:gs>
                <a:gs pos="100000">
                  <a:srgbClr val="AF9758">
                    <a:alpha val="0"/>
                  </a:srgbClr>
                </a:gs>
              </a:gsLst>
              <a:lin ang="13500000" scaled="1"/>
              <a:tileRect/>
            </a:gradFill>
            <a:ln w="22225">
              <a:gradFill>
                <a:gsLst>
                  <a:gs pos="100000">
                    <a:srgbClr val="AF9758"/>
                  </a:gs>
                  <a:gs pos="0">
                    <a:srgbClr val="AF9758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输入你的核心内容</a:t>
              </a: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BB83EC9-1C49-4A35-9D4C-60A74F5FF9A6}"/>
                </a:ext>
              </a:extLst>
            </p:cNvPr>
            <p:cNvSpPr/>
            <p:nvPr/>
          </p:nvSpPr>
          <p:spPr>
            <a:xfrm>
              <a:off x="12853270" y="3507704"/>
              <a:ext cx="2920233" cy="586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F9758">
                    <a:alpha val="70000"/>
                  </a:srgbClr>
                </a:gs>
                <a:gs pos="100000">
                  <a:srgbClr val="AF9758">
                    <a:alpha val="0"/>
                  </a:srgbClr>
                </a:gs>
              </a:gsLst>
              <a:lin ang="13500000" scaled="1"/>
              <a:tileRect/>
            </a:gradFill>
            <a:ln w="22225">
              <a:gradFill>
                <a:gsLst>
                  <a:gs pos="100000">
                    <a:srgbClr val="AF9758"/>
                  </a:gs>
                  <a:gs pos="0">
                    <a:srgbClr val="AF9758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输入你的核心内容</a:t>
              </a: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82279076-92FC-42EF-B1B6-6EF74D7B3362}"/>
                </a:ext>
              </a:extLst>
            </p:cNvPr>
            <p:cNvSpPr/>
            <p:nvPr/>
          </p:nvSpPr>
          <p:spPr>
            <a:xfrm>
              <a:off x="12809727" y="4469686"/>
              <a:ext cx="2920233" cy="586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F9758">
                    <a:alpha val="70000"/>
                  </a:srgbClr>
                </a:gs>
                <a:gs pos="100000">
                  <a:srgbClr val="AF9758">
                    <a:alpha val="0"/>
                  </a:srgbClr>
                </a:gs>
              </a:gsLst>
              <a:lin ang="13500000" scaled="1"/>
              <a:tileRect/>
            </a:gradFill>
            <a:ln w="22225">
              <a:gradFill>
                <a:gsLst>
                  <a:gs pos="100000">
                    <a:srgbClr val="AF9758"/>
                  </a:gs>
                  <a:gs pos="0">
                    <a:srgbClr val="AF9758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输入你的核心内容</a:t>
              </a: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6CBDCC24-6817-4009-9089-AA3968446D43}"/>
                </a:ext>
              </a:extLst>
            </p:cNvPr>
            <p:cNvSpPr/>
            <p:nvPr/>
          </p:nvSpPr>
          <p:spPr>
            <a:xfrm>
              <a:off x="12130179" y="5473858"/>
              <a:ext cx="2920233" cy="586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F9758">
                    <a:alpha val="70000"/>
                  </a:srgbClr>
                </a:gs>
                <a:gs pos="100000">
                  <a:srgbClr val="AF9758">
                    <a:alpha val="0"/>
                  </a:srgbClr>
                </a:gs>
              </a:gsLst>
              <a:lin ang="13500000" scaled="1"/>
              <a:tileRect/>
            </a:gradFill>
            <a:ln w="22225">
              <a:gradFill>
                <a:gsLst>
                  <a:gs pos="100000">
                    <a:srgbClr val="AF9758"/>
                  </a:gs>
                  <a:gs pos="0">
                    <a:srgbClr val="AF9758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输入你的核心内容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414F42E-1AEC-4A87-9FCE-EC2988FD8A2B}"/>
                </a:ext>
              </a:extLst>
            </p:cNvPr>
            <p:cNvSpPr txBox="1"/>
            <p:nvPr/>
          </p:nvSpPr>
          <p:spPr>
            <a:xfrm>
              <a:off x="9459822" y="3933247"/>
              <a:ext cx="2182955" cy="714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6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关键词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D8B2D8B1-E81A-4F2D-A9E5-A1F02F82DB9A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69F62A5-DBED-4AAC-96CD-648104F622EF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5BB016D-C62A-40E8-BB49-D9F228FBAF83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2698F72F-3047-427D-9436-F3013F54F4DD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65BBCC2D-2C78-4F70-BE71-91CA1AC9AB8D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7FFFFEE-E1CC-4D66-B2D6-4EEC42A46486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485969E-C9A8-4E60-8C56-F787937C41F7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BE96ACB-59FD-497A-B1FC-1647A7EBA747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3089E8A3-5925-43B4-B1B0-67D10653B3A8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906E2AB-A7DF-4C92-9A43-6EEDCEE29605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DDD78B40-B088-42A6-B8B0-4CD9A464D46A}"/>
              </a:ext>
            </a:extLst>
          </p:cNvPr>
          <p:cNvSpPr/>
          <p:nvPr/>
        </p:nvSpPr>
        <p:spPr>
          <a:xfrm>
            <a:off x="1700747" y="2576143"/>
            <a:ext cx="2299548" cy="2299548"/>
          </a:xfrm>
          <a:prstGeom prst="ellipse">
            <a:avLst/>
          </a:prstGeom>
          <a:solidFill>
            <a:srgbClr val="150E15">
              <a:alpha val="70000"/>
            </a:srgbClr>
          </a:solidFill>
          <a:ln w="19050">
            <a:solidFill>
              <a:srgbClr val="F1D99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B216E4D-0AEB-455E-8786-CA37716DD64D}"/>
              </a:ext>
            </a:extLst>
          </p:cNvPr>
          <p:cNvSpPr/>
          <p:nvPr/>
        </p:nvSpPr>
        <p:spPr>
          <a:xfrm>
            <a:off x="3173797" y="2576143"/>
            <a:ext cx="2299548" cy="2299548"/>
          </a:xfrm>
          <a:prstGeom prst="ellipse">
            <a:avLst/>
          </a:prstGeom>
          <a:solidFill>
            <a:srgbClr val="150E15">
              <a:alpha val="70000"/>
            </a:srgbClr>
          </a:solidFill>
          <a:ln w="19050">
            <a:solidFill>
              <a:srgbClr val="F1D99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9DBA80F-1016-46D5-BDDF-5C414326585F}"/>
              </a:ext>
            </a:extLst>
          </p:cNvPr>
          <p:cNvGrpSpPr/>
          <p:nvPr/>
        </p:nvGrpSpPr>
        <p:grpSpPr>
          <a:xfrm>
            <a:off x="1681870" y="1795462"/>
            <a:ext cx="3794211" cy="3794211"/>
            <a:chOff x="3950519" y="1372239"/>
            <a:chExt cx="4176000" cy="4176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11EF495-037B-4D0E-AC5D-1477BB1FCC8C}"/>
                </a:ext>
              </a:extLst>
            </p:cNvPr>
            <p:cNvGrpSpPr/>
            <p:nvPr/>
          </p:nvGrpSpPr>
          <p:grpSpPr>
            <a:xfrm>
              <a:off x="3955956" y="1376960"/>
              <a:ext cx="4165127" cy="4166559"/>
              <a:chOff x="1078535" y="-1367597"/>
              <a:chExt cx="11123016" cy="11126841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237C5AD6-C515-4675-85EB-75BD1BC7162E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1246368" y="4027990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3114F54-5012-4F80-95C5-EB591D3B8B56}"/>
                  </a:ext>
                </a:extLst>
              </p:cNvPr>
              <p:cNvCxnSpPr>
                <a:cxnSpLocks/>
              </p:cNvCxnSpPr>
              <p:nvPr/>
            </p:nvCxnSpPr>
            <p:spPr>
              <a:xfrm rot="-5033898">
                <a:off x="1276946" y="3454271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CD55743A-A42E-4706-BADA-41DF33178DF7}"/>
                  </a:ext>
                </a:extLst>
              </p:cNvPr>
              <p:cNvCxnSpPr>
                <a:cxnSpLocks/>
              </p:cNvCxnSpPr>
              <p:nvPr/>
            </p:nvCxnSpPr>
            <p:spPr>
              <a:xfrm rot="-4667796">
                <a:off x="1368333" y="288705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5B0694BE-F27E-4CE3-B704-360B708F7443}"/>
                  </a:ext>
                </a:extLst>
              </p:cNvPr>
              <p:cNvCxnSpPr>
                <a:cxnSpLocks/>
              </p:cNvCxnSpPr>
              <p:nvPr/>
            </p:nvCxnSpPr>
            <p:spPr>
              <a:xfrm rot="-4301695">
                <a:off x="1519494" y="2332761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DA33E9E3-E185-4693-A241-190E2FAE2DE5}"/>
                  </a:ext>
                </a:extLst>
              </p:cNvPr>
              <p:cNvCxnSpPr>
                <a:cxnSpLocks/>
              </p:cNvCxnSpPr>
              <p:nvPr/>
            </p:nvCxnSpPr>
            <p:spPr>
              <a:xfrm rot="-3935593">
                <a:off x="1728717" y="179767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DEA94B45-48D1-4381-9BC8-707B23AFF357}"/>
                  </a:ext>
                </a:extLst>
              </p:cNvPr>
              <p:cNvCxnSpPr>
                <a:cxnSpLocks/>
              </p:cNvCxnSpPr>
              <p:nvPr/>
            </p:nvCxnSpPr>
            <p:spPr>
              <a:xfrm rot="-3569491">
                <a:off x="1993630" y="128786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417FB7B-5AB3-4EF2-B064-C091234CFAD8}"/>
                  </a:ext>
                </a:extLst>
              </p:cNvPr>
              <p:cNvCxnSpPr>
                <a:cxnSpLocks/>
              </p:cNvCxnSpPr>
              <p:nvPr/>
            </p:nvCxnSpPr>
            <p:spPr>
              <a:xfrm rot="-3203390">
                <a:off x="2311232" y="80909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8F7BCDBF-16B5-44C1-999F-5AD6FB0B39C9}"/>
                  </a:ext>
                </a:extLst>
              </p:cNvPr>
              <p:cNvCxnSpPr>
                <a:cxnSpLocks/>
              </p:cNvCxnSpPr>
              <p:nvPr/>
            </p:nvCxnSpPr>
            <p:spPr>
              <a:xfrm rot="-2837288">
                <a:off x="2677925" y="36680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CBB7F77C-2A95-4DD4-9805-C1D7079ED0CA}"/>
                  </a:ext>
                </a:extLst>
              </p:cNvPr>
              <p:cNvCxnSpPr>
                <a:cxnSpLocks/>
              </p:cNvCxnSpPr>
              <p:nvPr/>
            </p:nvCxnSpPr>
            <p:spPr>
              <a:xfrm rot="-2471186">
                <a:off x="3089553" y="-34010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C17D3D92-98A0-4BA4-BEB9-B53D3C9669FB}"/>
                  </a:ext>
                </a:extLst>
              </p:cNvPr>
              <p:cNvCxnSpPr>
                <a:cxnSpLocks/>
              </p:cNvCxnSpPr>
              <p:nvPr/>
            </p:nvCxnSpPr>
            <p:spPr>
              <a:xfrm rot="-2105085">
                <a:off x="3541453" y="-38879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88F99D9A-7148-4B83-9346-0E1CE2106295}"/>
                  </a:ext>
                </a:extLst>
              </p:cNvPr>
              <p:cNvCxnSpPr>
                <a:cxnSpLocks/>
              </p:cNvCxnSpPr>
              <p:nvPr/>
            </p:nvCxnSpPr>
            <p:spPr>
              <a:xfrm rot="-1738983">
                <a:off x="4028505" y="-69354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91A2E2D9-7F3F-4D95-B31A-98C2069124BF}"/>
                  </a:ext>
                </a:extLst>
              </p:cNvPr>
              <p:cNvCxnSpPr>
                <a:cxnSpLocks/>
              </p:cNvCxnSpPr>
              <p:nvPr/>
            </p:nvCxnSpPr>
            <p:spPr>
              <a:xfrm rot="-1372881">
                <a:off x="4545190" y="-944791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1E6D31F4-8C85-4572-A190-66875AF86A02}"/>
                  </a:ext>
                </a:extLst>
              </p:cNvPr>
              <p:cNvCxnSpPr>
                <a:cxnSpLocks/>
              </p:cNvCxnSpPr>
              <p:nvPr/>
            </p:nvCxnSpPr>
            <p:spPr>
              <a:xfrm rot="-1006780">
                <a:off x="5085653" y="-113969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2A9FAB98-76DC-4A67-AE3F-A5F1275EC874}"/>
                  </a:ext>
                </a:extLst>
              </p:cNvPr>
              <p:cNvCxnSpPr>
                <a:cxnSpLocks/>
              </p:cNvCxnSpPr>
              <p:nvPr/>
            </p:nvCxnSpPr>
            <p:spPr>
              <a:xfrm rot="-640678">
                <a:off x="5643773" y="-127604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12E53F82-3986-4ACD-AFBF-D528CBCA5DC7}"/>
                  </a:ext>
                </a:extLst>
              </p:cNvPr>
              <p:cNvCxnSpPr>
                <a:cxnSpLocks/>
              </p:cNvCxnSpPr>
              <p:nvPr/>
            </p:nvCxnSpPr>
            <p:spPr>
              <a:xfrm rot="-274576">
                <a:off x="6213223" y="-135230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F745EA5-8EF3-4225-9219-6C2E9715059C}"/>
                  </a:ext>
                </a:extLst>
              </p:cNvPr>
              <p:cNvCxnSpPr>
                <a:cxnSpLocks/>
              </p:cNvCxnSpPr>
              <p:nvPr/>
            </p:nvCxnSpPr>
            <p:spPr>
              <a:xfrm rot="91526">
                <a:off x="6787553" y="-136759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D5BDD9BD-3B59-4D4A-AEAB-F12D29DED6C4}"/>
                  </a:ext>
                </a:extLst>
              </p:cNvPr>
              <p:cNvCxnSpPr>
                <a:cxnSpLocks/>
              </p:cNvCxnSpPr>
              <p:nvPr/>
            </p:nvCxnSpPr>
            <p:spPr>
              <a:xfrm rot="457627">
                <a:off x="7360255" y="-132175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270EBE59-D436-454F-9E9C-DBD09079CA18}"/>
                  </a:ext>
                </a:extLst>
              </p:cNvPr>
              <p:cNvCxnSpPr>
                <a:cxnSpLocks/>
              </p:cNvCxnSpPr>
              <p:nvPr/>
            </p:nvCxnSpPr>
            <p:spPr>
              <a:xfrm rot="823729">
                <a:off x="7924839" y="-121530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83A4BA31-999F-4897-8E2A-A8138F2285DE}"/>
                  </a:ext>
                </a:extLst>
              </p:cNvPr>
              <p:cNvCxnSpPr>
                <a:cxnSpLocks/>
              </p:cNvCxnSpPr>
              <p:nvPr/>
            </p:nvCxnSpPr>
            <p:spPr>
              <a:xfrm rot="1189831">
                <a:off x="8474911" y="-104943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754A21AC-6595-4DB7-8A6E-5F1D8D8C72CD}"/>
                  </a:ext>
                </a:extLst>
              </p:cNvPr>
              <p:cNvCxnSpPr>
                <a:cxnSpLocks/>
              </p:cNvCxnSpPr>
              <p:nvPr/>
            </p:nvCxnSpPr>
            <p:spPr>
              <a:xfrm rot="1555932">
                <a:off x="9004235" y="-82604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23D0B168-ED45-4CE5-8112-189C0661A4A9}"/>
                  </a:ext>
                </a:extLst>
              </p:cNvPr>
              <p:cNvCxnSpPr>
                <a:cxnSpLocks/>
              </p:cNvCxnSpPr>
              <p:nvPr/>
            </p:nvCxnSpPr>
            <p:spPr>
              <a:xfrm rot="1922034">
                <a:off x="9506816" y="-547656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4489A0A-3DEA-4684-8350-EF10CA2911BB}"/>
                  </a:ext>
                </a:extLst>
              </p:cNvPr>
              <p:cNvCxnSpPr>
                <a:cxnSpLocks/>
              </p:cNvCxnSpPr>
              <p:nvPr/>
            </p:nvCxnSpPr>
            <p:spPr>
              <a:xfrm rot="2288135">
                <a:off x="9976957" y="-21742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B5E2172-3FF9-4890-8211-684B539F4B90}"/>
                  </a:ext>
                </a:extLst>
              </p:cNvPr>
              <p:cNvCxnSpPr>
                <a:cxnSpLocks/>
              </p:cNvCxnSpPr>
              <p:nvPr/>
            </p:nvCxnSpPr>
            <p:spPr>
              <a:xfrm rot="2654237">
                <a:off x="10409334" y="16091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95EE69C-2FD1-4042-B2AD-1E09C59F484C}"/>
                  </a:ext>
                </a:extLst>
              </p:cNvPr>
              <p:cNvCxnSpPr>
                <a:cxnSpLocks/>
              </p:cNvCxnSpPr>
              <p:nvPr/>
            </p:nvCxnSpPr>
            <p:spPr>
              <a:xfrm rot="3020339">
                <a:off x="10799047" y="58306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186F028B-2332-4B50-8FA1-8011BBAF2F7A}"/>
                  </a:ext>
                </a:extLst>
              </p:cNvPr>
              <p:cNvCxnSpPr>
                <a:cxnSpLocks/>
              </p:cNvCxnSpPr>
              <p:nvPr/>
            </p:nvCxnSpPr>
            <p:spPr>
              <a:xfrm rot="3386440">
                <a:off x="11141680" y="104425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198BA618-FC1A-4446-BB5C-79A7613130AD}"/>
                  </a:ext>
                </a:extLst>
              </p:cNvPr>
              <p:cNvCxnSpPr>
                <a:cxnSpLocks/>
              </p:cNvCxnSpPr>
              <p:nvPr/>
            </p:nvCxnSpPr>
            <p:spPr>
              <a:xfrm rot="3752542">
                <a:off x="11433351" y="153924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956ECBE-0410-4C8B-B39C-D0C609694D2B}"/>
                  </a:ext>
                </a:extLst>
              </p:cNvPr>
              <p:cNvCxnSpPr>
                <a:cxnSpLocks/>
              </p:cNvCxnSpPr>
              <p:nvPr/>
            </p:nvCxnSpPr>
            <p:spPr>
              <a:xfrm rot="4118644">
                <a:off x="11670755" y="206243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E8DF917-EDC0-4FA0-A2BF-647A43CE4E88}"/>
                  </a:ext>
                </a:extLst>
              </p:cNvPr>
              <p:cNvCxnSpPr>
                <a:cxnSpLocks/>
              </p:cNvCxnSpPr>
              <p:nvPr/>
            </p:nvCxnSpPr>
            <p:spPr>
              <a:xfrm rot="4484746">
                <a:off x="11851203" y="260789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5F61D7CF-4734-4525-B476-D844774338E8}"/>
                  </a:ext>
                </a:extLst>
              </p:cNvPr>
              <p:cNvCxnSpPr>
                <a:cxnSpLocks/>
              </p:cNvCxnSpPr>
              <p:nvPr/>
            </p:nvCxnSpPr>
            <p:spPr>
              <a:xfrm rot="4850847">
                <a:off x="11972649" y="316944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DAF558C-C978-4DA7-8D8D-9E0110E378C8}"/>
                  </a:ext>
                </a:extLst>
              </p:cNvPr>
              <p:cNvCxnSpPr>
                <a:cxnSpLocks/>
              </p:cNvCxnSpPr>
              <p:nvPr/>
            </p:nvCxnSpPr>
            <p:spPr>
              <a:xfrm rot="5216949">
                <a:off x="12033718" y="374072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F7D26F86-9FE1-4F50-B27C-4570EB7205BB}"/>
                  </a:ext>
                </a:extLst>
              </p:cNvPr>
              <p:cNvCxnSpPr>
                <a:cxnSpLocks/>
              </p:cNvCxnSpPr>
              <p:nvPr/>
            </p:nvCxnSpPr>
            <p:spPr>
              <a:xfrm rot="5583051">
                <a:off x="12033718" y="431525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FA0E3FE1-3A6C-4EE9-BB92-3098F1011C20}"/>
                  </a:ext>
                </a:extLst>
              </p:cNvPr>
              <p:cNvCxnSpPr>
                <a:cxnSpLocks/>
              </p:cNvCxnSpPr>
              <p:nvPr/>
            </p:nvCxnSpPr>
            <p:spPr>
              <a:xfrm rot="5949153">
                <a:off x="11972649" y="488653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2AF1393-1047-41EA-8B22-D8933D367F02}"/>
                  </a:ext>
                </a:extLst>
              </p:cNvPr>
              <p:cNvCxnSpPr>
                <a:cxnSpLocks/>
              </p:cNvCxnSpPr>
              <p:nvPr/>
            </p:nvCxnSpPr>
            <p:spPr>
              <a:xfrm rot="6315255">
                <a:off x="11851202" y="544808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EB11835-D136-4074-BCBA-5716C5203BEF}"/>
                  </a:ext>
                </a:extLst>
              </p:cNvPr>
              <p:cNvCxnSpPr>
                <a:cxnSpLocks/>
              </p:cNvCxnSpPr>
              <p:nvPr/>
            </p:nvCxnSpPr>
            <p:spPr>
              <a:xfrm rot="6681357">
                <a:off x="11670755" y="599354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5F3558AE-0180-4FBA-912B-AE255EF57466}"/>
                  </a:ext>
                </a:extLst>
              </p:cNvPr>
              <p:cNvCxnSpPr>
                <a:cxnSpLocks/>
              </p:cNvCxnSpPr>
              <p:nvPr/>
            </p:nvCxnSpPr>
            <p:spPr>
              <a:xfrm rot="7047458">
                <a:off x="11433351" y="651673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843FE3B-8D93-4CF7-BCCD-60F3F834D037}"/>
                  </a:ext>
                </a:extLst>
              </p:cNvPr>
              <p:cNvCxnSpPr>
                <a:cxnSpLocks/>
              </p:cNvCxnSpPr>
              <p:nvPr/>
            </p:nvCxnSpPr>
            <p:spPr>
              <a:xfrm rot="7413560">
                <a:off x="11141680" y="701172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3210EE14-948A-4604-AA81-D408485828AC}"/>
                  </a:ext>
                </a:extLst>
              </p:cNvPr>
              <p:cNvCxnSpPr>
                <a:cxnSpLocks/>
              </p:cNvCxnSpPr>
              <p:nvPr/>
            </p:nvCxnSpPr>
            <p:spPr>
              <a:xfrm rot="7779662">
                <a:off x="10799046" y="747291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5CD1DDB8-9C29-4055-A03B-B6A101BCA1DE}"/>
                  </a:ext>
                </a:extLst>
              </p:cNvPr>
              <p:cNvCxnSpPr>
                <a:cxnSpLocks/>
              </p:cNvCxnSpPr>
              <p:nvPr/>
            </p:nvCxnSpPr>
            <p:spPr>
              <a:xfrm rot="8145763">
                <a:off x="10409334" y="789506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ED13C846-7B7E-450D-B18B-0FA03B5B068E}"/>
                  </a:ext>
                </a:extLst>
              </p:cNvPr>
              <p:cNvCxnSpPr>
                <a:cxnSpLocks/>
              </p:cNvCxnSpPr>
              <p:nvPr/>
            </p:nvCxnSpPr>
            <p:spPr>
              <a:xfrm rot="8511865">
                <a:off x="9976957" y="827340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18A65875-93DA-4FE1-998C-1BEF4958DCF3}"/>
                  </a:ext>
                </a:extLst>
              </p:cNvPr>
              <p:cNvCxnSpPr>
                <a:cxnSpLocks/>
              </p:cNvCxnSpPr>
              <p:nvPr/>
            </p:nvCxnSpPr>
            <p:spPr>
              <a:xfrm rot="8877967">
                <a:off x="9506814" y="860363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6ADB8270-0ED4-4AA3-9552-F59131B9A935}"/>
                  </a:ext>
                </a:extLst>
              </p:cNvPr>
              <p:cNvCxnSpPr>
                <a:cxnSpLocks/>
              </p:cNvCxnSpPr>
              <p:nvPr/>
            </p:nvCxnSpPr>
            <p:spPr>
              <a:xfrm rot="9244069">
                <a:off x="9004233" y="888202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71C4368D-A5AA-4276-AB14-CB8666FF642A}"/>
                  </a:ext>
                </a:extLst>
              </p:cNvPr>
              <p:cNvCxnSpPr>
                <a:cxnSpLocks/>
              </p:cNvCxnSpPr>
              <p:nvPr/>
            </p:nvCxnSpPr>
            <p:spPr>
              <a:xfrm rot="9610170">
                <a:off x="8474910" y="9105420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59691003-0EAC-484E-828A-91253023B730}"/>
                  </a:ext>
                </a:extLst>
              </p:cNvPr>
              <p:cNvCxnSpPr>
                <a:cxnSpLocks/>
              </p:cNvCxnSpPr>
              <p:nvPr/>
            </p:nvCxnSpPr>
            <p:spPr>
              <a:xfrm rot="9976271">
                <a:off x="7924840" y="927128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05B5F76B-8DFA-42CD-8BDA-93E8076EDE17}"/>
                  </a:ext>
                </a:extLst>
              </p:cNvPr>
              <p:cNvCxnSpPr>
                <a:cxnSpLocks/>
              </p:cNvCxnSpPr>
              <p:nvPr/>
            </p:nvCxnSpPr>
            <p:spPr>
              <a:xfrm rot="10342374">
                <a:off x="7360253" y="937773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B611D5A6-D803-42BB-8A50-1DA758AF363C}"/>
                  </a:ext>
                </a:extLst>
              </p:cNvPr>
              <p:cNvCxnSpPr>
                <a:cxnSpLocks/>
              </p:cNvCxnSpPr>
              <p:nvPr/>
            </p:nvCxnSpPr>
            <p:spPr>
              <a:xfrm rot="10708475">
                <a:off x="6787552" y="942357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38F1A79C-2C37-4ECC-ABBE-31E9CC756016}"/>
                  </a:ext>
                </a:extLst>
              </p:cNvPr>
              <p:cNvCxnSpPr>
                <a:cxnSpLocks/>
              </p:cNvCxnSpPr>
              <p:nvPr/>
            </p:nvCxnSpPr>
            <p:spPr>
              <a:xfrm rot="11074576">
                <a:off x="6213223" y="940828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9B18DD60-9EAE-441F-B7B8-B9E8EA224EDD}"/>
                  </a:ext>
                </a:extLst>
              </p:cNvPr>
              <p:cNvCxnSpPr>
                <a:cxnSpLocks/>
              </p:cNvCxnSpPr>
              <p:nvPr/>
            </p:nvCxnSpPr>
            <p:spPr>
              <a:xfrm rot="11440679">
                <a:off x="5643771" y="933202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238F31EA-0AE3-47C7-9620-CC75FCC8BBCC}"/>
                  </a:ext>
                </a:extLst>
              </p:cNvPr>
              <p:cNvCxnSpPr>
                <a:cxnSpLocks/>
              </p:cNvCxnSpPr>
              <p:nvPr/>
            </p:nvCxnSpPr>
            <p:spPr>
              <a:xfrm rot="11806780">
                <a:off x="5085653" y="9195676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05D7B16B-1588-4079-9870-CB23672F0DE5}"/>
                  </a:ext>
                </a:extLst>
              </p:cNvPr>
              <p:cNvCxnSpPr>
                <a:cxnSpLocks/>
              </p:cNvCxnSpPr>
              <p:nvPr/>
            </p:nvCxnSpPr>
            <p:spPr>
              <a:xfrm rot="12172881">
                <a:off x="4545190" y="900077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AE23C29-606B-4024-B4DA-7CD0995A5A12}"/>
                  </a:ext>
                </a:extLst>
              </p:cNvPr>
              <p:cNvCxnSpPr>
                <a:cxnSpLocks/>
              </p:cNvCxnSpPr>
              <p:nvPr/>
            </p:nvCxnSpPr>
            <p:spPr>
              <a:xfrm rot="12538984">
                <a:off x="4028504" y="874952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D9A051A9-5E65-4C44-BDCF-F8F917C31CF5}"/>
                  </a:ext>
                </a:extLst>
              </p:cNvPr>
              <p:cNvCxnSpPr>
                <a:cxnSpLocks/>
              </p:cNvCxnSpPr>
              <p:nvPr/>
            </p:nvCxnSpPr>
            <p:spPr>
              <a:xfrm rot="12905085">
                <a:off x="3541453" y="844477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79CC55EF-5A53-4D4D-889F-29DD31134F3C}"/>
                  </a:ext>
                </a:extLst>
              </p:cNvPr>
              <p:cNvCxnSpPr>
                <a:cxnSpLocks/>
              </p:cNvCxnSpPr>
              <p:nvPr/>
            </p:nvCxnSpPr>
            <p:spPr>
              <a:xfrm rot="13271188">
                <a:off x="3089551" y="8089990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EE77595F-DFCA-4250-8C66-B7BBEA3FCFA6}"/>
                  </a:ext>
                </a:extLst>
              </p:cNvPr>
              <p:cNvCxnSpPr>
                <a:cxnSpLocks/>
              </p:cNvCxnSpPr>
              <p:nvPr/>
            </p:nvCxnSpPr>
            <p:spPr>
              <a:xfrm rot="13637289">
                <a:off x="2677924" y="768917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B661BC9-1B0B-4A0C-AC0F-2270235EFCB6}"/>
                  </a:ext>
                </a:extLst>
              </p:cNvPr>
              <p:cNvCxnSpPr>
                <a:cxnSpLocks/>
              </p:cNvCxnSpPr>
              <p:nvPr/>
            </p:nvCxnSpPr>
            <p:spPr>
              <a:xfrm rot="14003390">
                <a:off x="2311232" y="724688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F7795DDC-667D-4152-B429-CA2641D36102}"/>
                  </a:ext>
                </a:extLst>
              </p:cNvPr>
              <p:cNvCxnSpPr>
                <a:cxnSpLocks/>
              </p:cNvCxnSpPr>
              <p:nvPr/>
            </p:nvCxnSpPr>
            <p:spPr>
              <a:xfrm rot="14369493">
                <a:off x="1993629" y="676811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043805C3-474B-41BB-8543-918E718DF333}"/>
                  </a:ext>
                </a:extLst>
              </p:cNvPr>
              <p:cNvCxnSpPr>
                <a:cxnSpLocks/>
              </p:cNvCxnSpPr>
              <p:nvPr/>
            </p:nvCxnSpPr>
            <p:spPr>
              <a:xfrm rot="14735594">
                <a:off x="1728717" y="625830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0221633D-5F36-407A-8557-5BF5F7406074}"/>
                  </a:ext>
                </a:extLst>
              </p:cNvPr>
              <p:cNvCxnSpPr>
                <a:cxnSpLocks/>
              </p:cNvCxnSpPr>
              <p:nvPr/>
            </p:nvCxnSpPr>
            <p:spPr>
              <a:xfrm rot="15101695">
                <a:off x="1519494" y="572321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5DE8CFCD-372F-4B98-A4AE-61FBC471502F}"/>
                  </a:ext>
                </a:extLst>
              </p:cNvPr>
              <p:cNvCxnSpPr>
                <a:cxnSpLocks/>
              </p:cNvCxnSpPr>
              <p:nvPr/>
            </p:nvCxnSpPr>
            <p:spPr>
              <a:xfrm rot="15467798">
                <a:off x="1368333" y="5168926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E6F1103A-261A-4C8F-B759-83858E75BBC9}"/>
                  </a:ext>
                </a:extLst>
              </p:cNvPr>
              <p:cNvCxnSpPr>
                <a:cxnSpLocks/>
              </p:cNvCxnSpPr>
              <p:nvPr/>
            </p:nvCxnSpPr>
            <p:spPr>
              <a:xfrm rot="15833899">
                <a:off x="1276946" y="460170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833014F-B213-40F5-A445-4B8DF5F7202D}"/>
                </a:ext>
              </a:extLst>
            </p:cNvPr>
            <p:cNvSpPr/>
            <p:nvPr/>
          </p:nvSpPr>
          <p:spPr>
            <a:xfrm>
              <a:off x="3950519" y="1372239"/>
              <a:ext cx="4176000" cy="4176000"/>
            </a:xfrm>
            <a:prstGeom prst="ellipse">
              <a:avLst/>
            </a:prstGeom>
            <a:noFill/>
            <a:ln w="38100">
              <a:solidFill>
                <a:srgbClr val="F1D99A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0724217-3E92-4502-92F3-BB49A5C8C335}"/>
              </a:ext>
            </a:extLst>
          </p:cNvPr>
          <p:cNvSpPr txBox="1"/>
          <p:nvPr/>
        </p:nvSpPr>
        <p:spPr>
          <a:xfrm>
            <a:off x="2090970" y="3505239"/>
            <a:ext cx="106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</a:rPr>
              <a:t>关键词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95DE31-19FE-4CFA-87FD-293337556727}"/>
              </a:ext>
            </a:extLst>
          </p:cNvPr>
          <p:cNvSpPr txBox="1"/>
          <p:nvPr/>
        </p:nvSpPr>
        <p:spPr>
          <a:xfrm>
            <a:off x="4165500" y="3505239"/>
            <a:ext cx="988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关键词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EDB850-BF96-4D77-B5E2-FE23C9144032}"/>
              </a:ext>
            </a:extLst>
          </p:cNvPr>
          <p:cNvSpPr txBox="1"/>
          <p:nvPr/>
        </p:nvSpPr>
        <p:spPr>
          <a:xfrm>
            <a:off x="3327455" y="3054409"/>
            <a:ext cx="593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spc="30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/>
              <a:t>小标题</a:t>
            </a:r>
            <a:endParaRPr lang="en-US" altLang="zh-CN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039EE27-41D0-463C-8405-75462931C78A}"/>
              </a:ext>
            </a:extLst>
          </p:cNvPr>
          <p:cNvSpPr/>
          <p:nvPr/>
        </p:nvSpPr>
        <p:spPr>
          <a:xfrm>
            <a:off x="6734795" y="2612569"/>
            <a:ext cx="2299548" cy="2299548"/>
          </a:xfrm>
          <a:prstGeom prst="ellipse">
            <a:avLst/>
          </a:prstGeom>
          <a:solidFill>
            <a:srgbClr val="150E15">
              <a:alpha val="70000"/>
            </a:srgbClr>
          </a:solidFill>
          <a:ln w="19050">
            <a:solidFill>
              <a:srgbClr val="F1D99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721884AD-1BC7-419A-AB98-4C097EE2F1FD}"/>
              </a:ext>
            </a:extLst>
          </p:cNvPr>
          <p:cNvSpPr/>
          <p:nvPr/>
        </p:nvSpPr>
        <p:spPr>
          <a:xfrm>
            <a:off x="8207845" y="2612569"/>
            <a:ext cx="2299548" cy="2299548"/>
          </a:xfrm>
          <a:prstGeom prst="ellipse">
            <a:avLst/>
          </a:prstGeom>
          <a:solidFill>
            <a:srgbClr val="150E15">
              <a:alpha val="70000"/>
            </a:srgbClr>
          </a:solidFill>
          <a:ln w="19050">
            <a:solidFill>
              <a:srgbClr val="F1D99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A8B6373E-6575-48C2-9682-A74C29F8DEE0}"/>
              </a:ext>
            </a:extLst>
          </p:cNvPr>
          <p:cNvGrpSpPr/>
          <p:nvPr/>
        </p:nvGrpSpPr>
        <p:grpSpPr>
          <a:xfrm>
            <a:off x="6715918" y="1831888"/>
            <a:ext cx="3794211" cy="3794211"/>
            <a:chOff x="3950519" y="1372239"/>
            <a:chExt cx="4176000" cy="4176000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A849AAED-9E62-453D-8A3B-EFF807937136}"/>
                </a:ext>
              </a:extLst>
            </p:cNvPr>
            <p:cNvGrpSpPr/>
            <p:nvPr/>
          </p:nvGrpSpPr>
          <p:grpSpPr>
            <a:xfrm>
              <a:off x="3955956" y="1376960"/>
              <a:ext cx="4165127" cy="4166559"/>
              <a:chOff x="1078535" y="-1367597"/>
              <a:chExt cx="11123016" cy="11126841"/>
            </a:xfrm>
          </p:grpSpPr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B9445D4-96AC-483D-90C3-90600E14A897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1246368" y="4027990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6344999-E7AC-465A-99E1-086DFE4FFE1C}"/>
                  </a:ext>
                </a:extLst>
              </p:cNvPr>
              <p:cNvCxnSpPr>
                <a:cxnSpLocks/>
              </p:cNvCxnSpPr>
              <p:nvPr/>
            </p:nvCxnSpPr>
            <p:spPr>
              <a:xfrm rot="-5033898">
                <a:off x="1276946" y="3454271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60CAE60-8F35-496E-B6BE-3120AB24A9B5}"/>
                  </a:ext>
                </a:extLst>
              </p:cNvPr>
              <p:cNvCxnSpPr>
                <a:cxnSpLocks/>
              </p:cNvCxnSpPr>
              <p:nvPr/>
            </p:nvCxnSpPr>
            <p:spPr>
              <a:xfrm rot="-4667796">
                <a:off x="1368333" y="288705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4D3C2F27-BFB4-4DF1-A1FF-E0F847CA53BA}"/>
                  </a:ext>
                </a:extLst>
              </p:cNvPr>
              <p:cNvCxnSpPr>
                <a:cxnSpLocks/>
              </p:cNvCxnSpPr>
              <p:nvPr/>
            </p:nvCxnSpPr>
            <p:spPr>
              <a:xfrm rot="-4301695">
                <a:off x="1519494" y="2332761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51F57A55-3EED-48AD-ABDC-8FA774FC83F8}"/>
                  </a:ext>
                </a:extLst>
              </p:cNvPr>
              <p:cNvCxnSpPr>
                <a:cxnSpLocks/>
              </p:cNvCxnSpPr>
              <p:nvPr/>
            </p:nvCxnSpPr>
            <p:spPr>
              <a:xfrm rot="-3935593">
                <a:off x="1728717" y="179767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18DB7F6D-BF18-4DAB-98A8-5EE9B4A3719F}"/>
                  </a:ext>
                </a:extLst>
              </p:cNvPr>
              <p:cNvCxnSpPr>
                <a:cxnSpLocks/>
              </p:cNvCxnSpPr>
              <p:nvPr/>
            </p:nvCxnSpPr>
            <p:spPr>
              <a:xfrm rot="-3569491">
                <a:off x="1993630" y="128786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1848E4AC-1FDB-4F0D-90F0-B5A4670AA323}"/>
                  </a:ext>
                </a:extLst>
              </p:cNvPr>
              <p:cNvCxnSpPr>
                <a:cxnSpLocks/>
              </p:cNvCxnSpPr>
              <p:nvPr/>
            </p:nvCxnSpPr>
            <p:spPr>
              <a:xfrm rot="-3203390">
                <a:off x="2311232" y="80909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EA472A43-85D6-451F-9780-F1E3E0FFCF53}"/>
                  </a:ext>
                </a:extLst>
              </p:cNvPr>
              <p:cNvCxnSpPr>
                <a:cxnSpLocks/>
              </p:cNvCxnSpPr>
              <p:nvPr/>
            </p:nvCxnSpPr>
            <p:spPr>
              <a:xfrm rot="-2837288">
                <a:off x="2677925" y="36680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397D5252-F1F2-4EB0-9761-2AE7BC35760E}"/>
                  </a:ext>
                </a:extLst>
              </p:cNvPr>
              <p:cNvCxnSpPr>
                <a:cxnSpLocks/>
              </p:cNvCxnSpPr>
              <p:nvPr/>
            </p:nvCxnSpPr>
            <p:spPr>
              <a:xfrm rot="-2471186">
                <a:off x="3089553" y="-34010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DDB4621E-9F3C-472A-9D56-ED260378E430}"/>
                  </a:ext>
                </a:extLst>
              </p:cNvPr>
              <p:cNvCxnSpPr>
                <a:cxnSpLocks/>
              </p:cNvCxnSpPr>
              <p:nvPr/>
            </p:nvCxnSpPr>
            <p:spPr>
              <a:xfrm rot="-2105085">
                <a:off x="3541453" y="-38879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78115857-52F8-45F6-8B7A-F81584B23374}"/>
                  </a:ext>
                </a:extLst>
              </p:cNvPr>
              <p:cNvCxnSpPr>
                <a:cxnSpLocks/>
              </p:cNvCxnSpPr>
              <p:nvPr/>
            </p:nvCxnSpPr>
            <p:spPr>
              <a:xfrm rot="-1738983">
                <a:off x="4028505" y="-69354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E9E45835-3E5E-4BAD-8469-FA9B27359A13}"/>
                  </a:ext>
                </a:extLst>
              </p:cNvPr>
              <p:cNvCxnSpPr>
                <a:cxnSpLocks/>
              </p:cNvCxnSpPr>
              <p:nvPr/>
            </p:nvCxnSpPr>
            <p:spPr>
              <a:xfrm rot="-1372881">
                <a:off x="4545190" y="-944791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4C98EC34-DC47-431F-941C-56CE3874BB4E}"/>
                  </a:ext>
                </a:extLst>
              </p:cNvPr>
              <p:cNvCxnSpPr>
                <a:cxnSpLocks/>
              </p:cNvCxnSpPr>
              <p:nvPr/>
            </p:nvCxnSpPr>
            <p:spPr>
              <a:xfrm rot="-1006780">
                <a:off x="5085653" y="-113969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B59C90E4-5561-4710-93FE-F1913FCD5A82}"/>
                  </a:ext>
                </a:extLst>
              </p:cNvPr>
              <p:cNvCxnSpPr>
                <a:cxnSpLocks/>
              </p:cNvCxnSpPr>
              <p:nvPr/>
            </p:nvCxnSpPr>
            <p:spPr>
              <a:xfrm rot="-640678">
                <a:off x="5643773" y="-127604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A6F7EA5A-B9A7-4A59-9985-4D0C07DF47CB}"/>
                  </a:ext>
                </a:extLst>
              </p:cNvPr>
              <p:cNvCxnSpPr>
                <a:cxnSpLocks/>
              </p:cNvCxnSpPr>
              <p:nvPr/>
            </p:nvCxnSpPr>
            <p:spPr>
              <a:xfrm rot="-274576">
                <a:off x="6213223" y="-135230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F4B13154-D462-41BD-ABB0-17ECB7D1F6A4}"/>
                  </a:ext>
                </a:extLst>
              </p:cNvPr>
              <p:cNvCxnSpPr>
                <a:cxnSpLocks/>
              </p:cNvCxnSpPr>
              <p:nvPr/>
            </p:nvCxnSpPr>
            <p:spPr>
              <a:xfrm rot="91526">
                <a:off x="6787553" y="-136759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09E369A1-3F66-483C-9166-3704397D8656}"/>
                  </a:ext>
                </a:extLst>
              </p:cNvPr>
              <p:cNvCxnSpPr>
                <a:cxnSpLocks/>
              </p:cNvCxnSpPr>
              <p:nvPr/>
            </p:nvCxnSpPr>
            <p:spPr>
              <a:xfrm rot="457627">
                <a:off x="7360255" y="-132175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508C1E7A-79D5-4059-B5AF-C0207EBA2F55}"/>
                  </a:ext>
                </a:extLst>
              </p:cNvPr>
              <p:cNvCxnSpPr>
                <a:cxnSpLocks/>
              </p:cNvCxnSpPr>
              <p:nvPr/>
            </p:nvCxnSpPr>
            <p:spPr>
              <a:xfrm rot="823729">
                <a:off x="7924839" y="-121530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2F468C64-3213-49F4-860D-083942C5A152}"/>
                  </a:ext>
                </a:extLst>
              </p:cNvPr>
              <p:cNvCxnSpPr>
                <a:cxnSpLocks/>
              </p:cNvCxnSpPr>
              <p:nvPr/>
            </p:nvCxnSpPr>
            <p:spPr>
              <a:xfrm rot="1189831">
                <a:off x="8474911" y="-104943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31BD3B9B-B098-406D-A609-D5AB838C41B7}"/>
                  </a:ext>
                </a:extLst>
              </p:cNvPr>
              <p:cNvCxnSpPr>
                <a:cxnSpLocks/>
              </p:cNvCxnSpPr>
              <p:nvPr/>
            </p:nvCxnSpPr>
            <p:spPr>
              <a:xfrm rot="1555932">
                <a:off x="9004235" y="-82604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8EE87397-A7B3-4872-B8D6-81E1AE9B4727}"/>
                  </a:ext>
                </a:extLst>
              </p:cNvPr>
              <p:cNvCxnSpPr>
                <a:cxnSpLocks/>
              </p:cNvCxnSpPr>
              <p:nvPr/>
            </p:nvCxnSpPr>
            <p:spPr>
              <a:xfrm rot="1922034">
                <a:off x="9506816" y="-547656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6293D10D-5E03-48EA-B5F3-CCE41D6BDF8B}"/>
                  </a:ext>
                </a:extLst>
              </p:cNvPr>
              <p:cNvCxnSpPr>
                <a:cxnSpLocks/>
              </p:cNvCxnSpPr>
              <p:nvPr/>
            </p:nvCxnSpPr>
            <p:spPr>
              <a:xfrm rot="2288135">
                <a:off x="9976957" y="-21742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AC3EFC2E-3DCC-4CE7-81B1-8F1952C1E815}"/>
                  </a:ext>
                </a:extLst>
              </p:cNvPr>
              <p:cNvCxnSpPr>
                <a:cxnSpLocks/>
              </p:cNvCxnSpPr>
              <p:nvPr/>
            </p:nvCxnSpPr>
            <p:spPr>
              <a:xfrm rot="2654237">
                <a:off x="10409334" y="16091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8E078B51-B74E-4CAD-BA1D-07F887A9BF17}"/>
                  </a:ext>
                </a:extLst>
              </p:cNvPr>
              <p:cNvCxnSpPr>
                <a:cxnSpLocks/>
              </p:cNvCxnSpPr>
              <p:nvPr/>
            </p:nvCxnSpPr>
            <p:spPr>
              <a:xfrm rot="3020339">
                <a:off x="10799047" y="58306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BDEEEF0D-51BD-43B2-B09E-336D5B3D1C4E}"/>
                  </a:ext>
                </a:extLst>
              </p:cNvPr>
              <p:cNvCxnSpPr>
                <a:cxnSpLocks/>
              </p:cNvCxnSpPr>
              <p:nvPr/>
            </p:nvCxnSpPr>
            <p:spPr>
              <a:xfrm rot="3386440">
                <a:off x="11141680" y="104425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402C04FA-ABD3-46CB-AD1D-DD65DDC6719B}"/>
                  </a:ext>
                </a:extLst>
              </p:cNvPr>
              <p:cNvCxnSpPr>
                <a:cxnSpLocks/>
              </p:cNvCxnSpPr>
              <p:nvPr/>
            </p:nvCxnSpPr>
            <p:spPr>
              <a:xfrm rot="3752542">
                <a:off x="11433351" y="153924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57E1C0AA-348D-4779-BE68-25C638A094EF}"/>
                  </a:ext>
                </a:extLst>
              </p:cNvPr>
              <p:cNvCxnSpPr>
                <a:cxnSpLocks/>
              </p:cNvCxnSpPr>
              <p:nvPr/>
            </p:nvCxnSpPr>
            <p:spPr>
              <a:xfrm rot="4118644">
                <a:off x="11670755" y="206243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F775E578-BF62-48AA-8428-0381D7292FF8}"/>
                  </a:ext>
                </a:extLst>
              </p:cNvPr>
              <p:cNvCxnSpPr>
                <a:cxnSpLocks/>
              </p:cNvCxnSpPr>
              <p:nvPr/>
            </p:nvCxnSpPr>
            <p:spPr>
              <a:xfrm rot="4484746">
                <a:off x="11851203" y="260789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656B1CA2-1C78-4EDC-945D-9455F4D7CA1E}"/>
                  </a:ext>
                </a:extLst>
              </p:cNvPr>
              <p:cNvCxnSpPr>
                <a:cxnSpLocks/>
              </p:cNvCxnSpPr>
              <p:nvPr/>
            </p:nvCxnSpPr>
            <p:spPr>
              <a:xfrm rot="4850847">
                <a:off x="11972649" y="316944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6DCC9D28-765E-4B35-AE1F-173AB331E2DE}"/>
                  </a:ext>
                </a:extLst>
              </p:cNvPr>
              <p:cNvCxnSpPr>
                <a:cxnSpLocks/>
              </p:cNvCxnSpPr>
              <p:nvPr/>
            </p:nvCxnSpPr>
            <p:spPr>
              <a:xfrm rot="5216949">
                <a:off x="12033718" y="374072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2B3DA175-168D-4345-AA27-D6BD6EAB6FF2}"/>
                  </a:ext>
                </a:extLst>
              </p:cNvPr>
              <p:cNvCxnSpPr>
                <a:cxnSpLocks/>
              </p:cNvCxnSpPr>
              <p:nvPr/>
            </p:nvCxnSpPr>
            <p:spPr>
              <a:xfrm rot="5583051">
                <a:off x="12033718" y="431525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F1348BBB-D2B4-4E69-BB96-01C3717D278D}"/>
                  </a:ext>
                </a:extLst>
              </p:cNvPr>
              <p:cNvCxnSpPr>
                <a:cxnSpLocks/>
              </p:cNvCxnSpPr>
              <p:nvPr/>
            </p:nvCxnSpPr>
            <p:spPr>
              <a:xfrm rot="5949153">
                <a:off x="11972649" y="488653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6B32FDA1-3FE8-4BA6-92A2-C741106DE4D1}"/>
                  </a:ext>
                </a:extLst>
              </p:cNvPr>
              <p:cNvCxnSpPr>
                <a:cxnSpLocks/>
              </p:cNvCxnSpPr>
              <p:nvPr/>
            </p:nvCxnSpPr>
            <p:spPr>
              <a:xfrm rot="6315255">
                <a:off x="11851202" y="544808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DDE31791-8F8B-476E-AACB-E2E26BE392C0}"/>
                  </a:ext>
                </a:extLst>
              </p:cNvPr>
              <p:cNvCxnSpPr>
                <a:cxnSpLocks/>
              </p:cNvCxnSpPr>
              <p:nvPr/>
            </p:nvCxnSpPr>
            <p:spPr>
              <a:xfrm rot="6681357">
                <a:off x="11670755" y="599354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9D73F5D2-BB4E-40B2-B404-006B796AFCBD}"/>
                  </a:ext>
                </a:extLst>
              </p:cNvPr>
              <p:cNvCxnSpPr>
                <a:cxnSpLocks/>
              </p:cNvCxnSpPr>
              <p:nvPr/>
            </p:nvCxnSpPr>
            <p:spPr>
              <a:xfrm rot="7047458">
                <a:off x="11433351" y="6516737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032CF5D8-C44F-4B85-96B5-784FF9B089FF}"/>
                  </a:ext>
                </a:extLst>
              </p:cNvPr>
              <p:cNvCxnSpPr>
                <a:cxnSpLocks/>
              </p:cNvCxnSpPr>
              <p:nvPr/>
            </p:nvCxnSpPr>
            <p:spPr>
              <a:xfrm rot="7413560">
                <a:off x="11141680" y="701172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79185F55-A0BD-48EA-8261-FA2FCE7A2507}"/>
                  </a:ext>
                </a:extLst>
              </p:cNvPr>
              <p:cNvCxnSpPr>
                <a:cxnSpLocks/>
              </p:cNvCxnSpPr>
              <p:nvPr/>
            </p:nvCxnSpPr>
            <p:spPr>
              <a:xfrm rot="7779662">
                <a:off x="10799046" y="7472914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EC5EE4E6-5110-46ED-A01E-D9E2E5973F7B}"/>
                  </a:ext>
                </a:extLst>
              </p:cNvPr>
              <p:cNvCxnSpPr>
                <a:cxnSpLocks/>
              </p:cNvCxnSpPr>
              <p:nvPr/>
            </p:nvCxnSpPr>
            <p:spPr>
              <a:xfrm rot="8145763">
                <a:off x="10409334" y="789506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BD73A8E5-C5E5-4F8E-9258-A9697F95CD04}"/>
                  </a:ext>
                </a:extLst>
              </p:cNvPr>
              <p:cNvCxnSpPr>
                <a:cxnSpLocks/>
              </p:cNvCxnSpPr>
              <p:nvPr/>
            </p:nvCxnSpPr>
            <p:spPr>
              <a:xfrm rot="8511865">
                <a:off x="9976957" y="827340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40A8EA9E-6FA5-43F3-9C85-80A93DE77AC5}"/>
                  </a:ext>
                </a:extLst>
              </p:cNvPr>
              <p:cNvCxnSpPr>
                <a:cxnSpLocks/>
              </p:cNvCxnSpPr>
              <p:nvPr/>
            </p:nvCxnSpPr>
            <p:spPr>
              <a:xfrm rot="8877967">
                <a:off x="9506814" y="860363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BA605369-EB8B-43CB-8B98-584D423203B7}"/>
                  </a:ext>
                </a:extLst>
              </p:cNvPr>
              <p:cNvCxnSpPr>
                <a:cxnSpLocks/>
              </p:cNvCxnSpPr>
              <p:nvPr/>
            </p:nvCxnSpPr>
            <p:spPr>
              <a:xfrm rot="9244069">
                <a:off x="9004233" y="888202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448B528D-7F42-4B72-B00E-1B53E0F1CD7E}"/>
                  </a:ext>
                </a:extLst>
              </p:cNvPr>
              <p:cNvCxnSpPr>
                <a:cxnSpLocks/>
              </p:cNvCxnSpPr>
              <p:nvPr/>
            </p:nvCxnSpPr>
            <p:spPr>
              <a:xfrm rot="9610170">
                <a:off x="8474910" y="9105420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248F4881-406D-4666-936D-C45FF0F5AC04}"/>
                  </a:ext>
                </a:extLst>
              </p:cNvPr>
              <p:cNvCxnSpPr>
                <a:cxnSpLocks/>
              </p:cNvCxnSpPr>
              <p:nvPr/>
            </p:nvCxnSpPr>
            <p:spPr>
              <a:xfrm rot="9976271">
                <a:off x="7924840" y="927128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8AAA1D35-22B2-4F65-8543-847C3A8227EA}"/>
                  </a:ext>
                </a:extLst>
              </p:cNvPr>
              <p:cNvCxnSpPr>
                <a:cxnSpLocks/>
              </p:cNvCxnSpPr>
              <p:nvPr/>
            </p:nvCxnSpPr>
            <p:spPr>
              <a:xfrm rot="10342374">
                <a:off x="7360253" y="937773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4B56A3D-40CE-440A-8BF4-85B8113C750F}"/>
                  </a:ext>
                </a:extLst>
              </p:cNvPr>
              <p:cNvCxnSpPr>
                <a:cxnSpLocks/>
              </p:cNvCxnSpPr>
              <p:nvPr/>
            </p:nvCxnSpPr>
            <p:spPr>
              <a:xfrm rot="10708475">
                <a:off x="6787552" y="942357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EE67C3B1-BBF7-41D2-B28D-8FE58CB175DA}"/>
                  </a:ext>
                </a:extLst>
              </p:cNvPr>
              <p:cNvCxnSpPr>
                <a:cxnSpLocks/>
              </p:cNvCxnSpPr>
              <p:nvPr/>
            </p:nvCxnSpPr>
            <p:spPr>
              <a:xfrm rot="11074576">
                <a:off x="6213223" y="940828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077844A7-0ED5-4E44-B7C2-522F49423738}"/>
                  </a:ext>
                </a:extLst>
              </p:cNvPr>
              <p:cNvCxnSpPr>
                <a:cxnSpLocks/>
              </p:cNvCxnSpPr>
              <p:nvPr/>
            </p:nvCxnSpPr>
            <p:spPr>
              <a:xfrm rot="11440679">
                <a:off x="5643771" y="933202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29C1617D-A817-4657-A60E-E18FF0350650}"/>
                  </a:ext>
                </a:extLst>
              </p:cNvPr>
              <p:cNvCxnSpPr>
                <a:cxnSpLocks/>
              </p:cNvCxnSpPr>
              <p:nvPr/>
            </p:nvCxnSpPr>
            <p:spPr>
              <a:xfrm rot="11806780">
                <a:off x="5085653" y="9195676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39928F4C-D29C-4FC4-B778-C43818B84DAB}"/>
                  </a:ext>
                </a:extLst>
              </p:cNvPr>
              <p:cNvCxnSpPr>
                <a:cxnSpLocks/>
              </p:cNvCxnSpPr>
              <p:nvPr/>
            </p:nvCxnSpPr>
            <p:spPr>
              <a:xfrm rot="12172881">
                <a:off x="4545190" y="900077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7F758DB1-C2FF-4471-8D40-01D4EA0D25E2}"/>
                  </a:ext>
                </a:extLst>
              </p:cNvPr>
              <p:cNvCxnSpPr>
                <a:cxnSpLocks/>
              </p:cNvCxnSpPr>
              <p:nvPr/>
            </p:nvCxnSpPr>
            <p:spPr>
              <a:xfrm rot="12538984">
                <a:off x="4028504" y="874952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F131FB29-3AF0-4BC3-B699-C757982774BF}"/>
                  </a:ext>
                </a:extLst>
              </p:cNvPr>
              <p:cNvCxnSpPr>
                <a:cxnSpLocks/>
              </p:cNvCxnSpPr>
              <p:nvPr/>
            </p:nvCxnSpPr>
            <p:spPr>
              <a:xfrm rot="12905085">
                <a:off x="3541453" y="844477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086D5697-90A8-48AF-8F07-9B380CC0356B}"/>
                  </a:ext>
                </a:extLst>
              </p:cNvPr>
              <p:cNvCxnSpPr>
                <a:cxnSpLocks/>
              </p:cNvCxnSpPr>
              <p:nvPr/>
            </p:nvCxnSpPr>
            <p:spPr>
              <a:xfrm rot="13271188">
                <a:off x="3089551" y="8089990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9D3A9D57-90E0-408E-9490-4E8CFBEF86EB}"/>
                  </a:ext>
                </a:extLst>
              </p:cNvPr>
              <p:cNvCxnSpPr>
                <a:cxnSpLocks/>
              </p:cNvCxnSpPr>
              <p:nvPr/>
            </p:nvCxnSpPr>
            <p:spPr>
              <a:xfrm rot="13637289">
                <a:off x="2677924" y="7689178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F4D99F83-D519-40EA-9D47-AAF032E10558}"/>
                  </a:ext>
                </a:extLst>
              </p:cNvPr>
              <p:cNvCxnSpPr>
                <a:cxnSpLocks/>
              </p:cNvCxnSpPr>
              <p:nvPr/>
            </p:nvCxnSpPr>
            <p:spPr>
              <a:xfrm rot="14003390">
                <a:off x="2311232" y="7246883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819B4324-C183-4DE5-92EA-218759C8C6C1}"/>
                  </a:ext>
                </a:extLst>
              </p:cNvPr>
              <p:cNvCxnSpPr>
                <a:cxnSpLocks/>
              </p:cNvCxnSpPr>
              <p:nvPr/>
            </p:nvCxnSpPr>
            <p:spPr>
              <a:xfrm rot="14369493">
                <a:off x="1993629" y="6768115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4F702A5B-6536-4D6C-A6D4-45FF019098D2}"/>
                  </a:ext>
                </a:extLst>
              </p:cNvPr>
              <p:cNvCxnSpPr>
                <a:cxnSpLocks/>
              </p:cNvCxnSpPr>
              <p:nvPr/>
            </p:nvCxnSpPr>
            <p:spPr>
              <a:xfrm rot="14735594">
                <a:off x="1728717" y="6258302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0BCAC1F7-0EC0-4CF7-8898-F8339E85F31A}"/>
                  </a:ext>
                </a:extLst>
              </p:cNvPr>
              <p:cNvCxnSpPr>
                <a:cxnSpLocks/>
              </p:cNvCxnSpPr>
              <p:nvPr/>
            </p:nvCxnSpPr>
            <p:spPr>
              <a:xfrm rot="15101695">
                <a:off x="1519494" y="572321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1B6F7DF9-B8E6-42C2-94C0-9DF67ABAFA18}"/>
                  </a:ext>
                </a:extLst>
              </p:cNvPr>
              <p:cNvCxnSpPr>
                <a:cxnSpLocks/>
              </p:cNvCxnSpPr>
              <p:nvPr/>
            </p:nvCxnSpPr>
            <p:spPr>
              <a:xfrm rot="15467798">
                <a:off x="1368333" y="5168926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C7C9D0EF-AE09-4677-8A82-631E9265A1FE}"/>
                  </a:ext>
                </a:extLst>
              </p:cNvPr>
              <p:cNvCxnSpPr>
                <a:cxnSpLocks/>
              </p:cNvCxnSpPr>
              <p:nvPr/>
            </p:nvCxnSpPr>
            <p:spPr>
              <a:xfrm rot="15833899">
                <a:off x="1276946" y="4601709"/>
                <a:ext cx="0" cy="335666"/>
              </a:xfrm>
              <a:prstGeom prst="line">
                <a:avLst/>
              </a:prstGeom>
              <a:ln w="38100">
                <a:solidFill>
                  <a:srgbClr val="F1D99A">
                    <a:alpha val="47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C157F678-8E34-4168-A4A1-38F5F73C5B97}"/>
                </a:ext>
              </a:extLst>
            </p:cNvPr>
            <p:cNvSpPr/>
            <p:nvPr/>
          </p:nvSpPr>
          <p:spPr>
            <a:xfrm>
              <a:off x="3950519" y="1372239"/>
              <a:ext cx="4176000" cy="4176000"/>
            </a:xfrm>
            <a:prstGeom prst="ellipse">
              <a:avLst/>
            </a:prstGeom>
            <a:noFill/>
            <a:ln w="38100">
              <a:solidFill>
                <a:srgbClr val="F1D99A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778FEFC8-765D-48AD-925D-C5CCDA52B3A5}"/>
              </a:ext>
            </a:extLst>
          </p:cNvPr>
          <p:cNvSpPr txBox="1"/>
          <p:nvPr/>
        </p:nvSpPr>
        <p:spPr>
          <a:xfrm>
            <a:off x="7184350" y="3541665"/>
            <a:ext cx="106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</a:rPr>
              <a:t>关键词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62D4FC3-9BCA-4F94-BD83-E0B047321E16}"/>
              </a:ext>
            </a:extLst>
          </p:cNvPr>
          <p:cNvSpPr txBox="1"/>
          <p:nvPr/>
        </p:nvSpPr>
        <p:spPr>
          <a:xfrm>
            <a:off x="9083840" y="3541665"/>
            <a:ext cx="988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关键词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4EFD00E-080E-40C6-ACA8-7B7A999F0A3D}"/>
              </a:ext>
            </a:extLst>
          </p:cNvPr>
          <p:cNvSpPr txBox="1"/>
          <p:nvPr/>
        </p:nvSpPr>
        <p:spPr>
          <a:xfrm>
            <a:off x="8364692" y="3054409"/>
            <a:ext cx="593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spc="30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/>
              <a:t>小标题</a:t>
            </a:r>
            <a:endParaRPr lang="en-US" altLang="zh-CN" dirty="0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2D07F248-3017-49F1-8DE5-72FC2416D15A}"/>
              </a:ext>
            </a:extLst>
          </p:cNvPr>
          <p:cNvGrpSpPr/>
          <p:nvPr/>
        </p:nvGrpSpPr>
        <p:grpSpPr>
          <a:xfrm>
            <a:off x="-4792260" y="1776860"/>
            <a:ext cx="21966180" cy="4249091"/>
            <a:chOff x="-2901309" y="2557601"/>
            <a:chExt cx="21966180" cy="4249091"/>
          </a:xfrm>
        </p:grpSpPr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FF0ED201-812E-456A-8DAF-67594F29EAAB}"/>
                </a:ext>
              </a:extLst>
            </p:cNvPr>
            <p:cNvSpPr/>
            <p:nvPr/>
          </p:nvSpPr>
          <p:spPr>
            <a:xfrm>
              <a:off x="-2901309" y="2572750"/>
              <a:ext cx="6735097" cy="4233942"/>
            </a:xfrm>
            <a:prstGeom prst="rect">
              <a:avLst/>
            </a:prstGeom>
            <a:blipFill dpi="0" rotWithShape="1">
              <a:blip r:embed="rId2">
                <a:alphaModFix amt="15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D2C7280A-4E75-490C-B0CE-7F06468D69B4}"/>
                </a:ext>
              </a:extLst>
            </p:cNvPr>
            <p:cNvSpPr/>
            <p:nvPr/>
          </p:nvSpPr>
          <p:spPr>
            <a:xfrm>
              <a:off x="12329774" y="2557601"/>
              <a:ext cx="6735097" cy="4233942"/>
            </a:xfrm>
            <a:prstGeom prst="rect">
              <a:avLst/>
            </a:prstGeom>
            <a:blipFill dpi="0" rotWithShape="1">
              <a:blip r:embed="rId2">
                <a:alphaModFix amt="15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F9E6BC2-4435-4193-8020-F0D16E226D8A}"/>
                </a:ext>
              </a:extLst>
            </p:cNvPr>
            <p:cNvSpPr/>
            <p:nvPr/>
          </p:nvSpPr>
          <p:spPr>
            <a:xfrm>
              <a:off x="7267676" y="2572750"/>
              <a:ext cx="1371469" cy="4233942"/>
            </a:xfrm>
            <a:prstGeom prst="rect">
              <a:avLst/>
            </a:prstGeom>
            <a:blipFill dpi="0" rotWithShape="1">
              <a:blip r:embed="rId2">
                <a:alphaModFix amt="15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>
            <a:extLst>
              <a:ext uri="{FF2B5EF4-FFF2-40B4-BE49-F238E27FC236}">
                <a16:creationId xmlns:a16="http://schemas.microsoft.com/office/drawing/2014/main" id="{3FDFCBC4-946F-4CD7-86B0-C8AC88648690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CB8277EE-855D-4B94-8A8F-3077EA45E511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8F0DD55-A8A9-4388-8F51-96A16E6F6D5F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90C77577-F48A-434C-8117-8DA4C6F631F5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67133C86-E118-4DA6-BD43-5ABA28069D1E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AC062813-F0FF-4B5E-BACF-91E3D131DED2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414AC42C-9CAD-46BD-BAB0-4B606D9488EC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92C772B2-2241-4D8B-8E46-4D8D68BEF4E0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0A7802FB-4366-41B8-9163-086AF6B81937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AEEFE66E-77FF-4DFE-90C7-7FEA8D65BEF1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1219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文本框 135">
            <a:extLst>
              <a:ext uri="{FF2B5EF4-FFF2-40B4-BE49-F238E27FC236}">
                <a16:creationId xmlns:a16="http://schemas.microsoft.com/office/drawing/2014/main" id="{FD4A4715-F637-4E0E-BB2B-2DE87BD02259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A647D8F1-6291-44A3-A608-73FC50C8FE6A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0E148E0-7AA2-405E-9883-84C60BE1BB81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5031D08A-FB11-4B8E-86B5-C15E1E539305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EA6EE4AB-24B7-444B-B93C-A702BED1166A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511C8AB4-B929-47CE-8514-CC5BCE2A4F10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B9D0BC60-E889-41E4-BB4C-06919FE5F82F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299120FA-B3B8-40D0-B414-5613548D9D49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348D9A9B-7CE6-4C0D-A6F6-DB9282ECF1B3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44A6024E-E1A5-4E91-9E73-7D971D7F06C0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672758F6-604B-434C-86F3-346AC2E01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6218" y="2546032"/>
            <a:ext cx="1290695" cy="129069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CE74F28-E42B-43DA-A9B9-B0FA019F33B1}"/>
              </a:ext>
            </a:extLst>
          </p:cNvPr>
          <p:cNvGrpSpPr/>
          <p:nvPr/>
        </p:nvGrpSpPr>
        <p:grpSpPr>
          <a:xfrm>
            <a:off x="1156644" y="2168574"/>
            <a:ext cx="2029061" cy="2044182"/>
            <a:chOff x="2195513" y="3023144"/>
            <a:chExt cx="2826067" cy="2847127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A1F490A-B60B-425D-82A2-880DB0124BD1}"/>
                </a:ext>
              </a:extLst>
            </p:cNvPr>
            <p:cNvSpPr/>
            <p:nvPr/>
          </p:nvSpPr>
          <p:spPr>
            <a:xfrm>
              <a:off x="2331941" y="3156857"/>
              <a:ext cx="2581698" cy="2581697"/>
            </a:xfrm>
            <a:prstGeom prst="roundRect">
              <a:avLst>
                <a:gd name="adj" fmla="val 0"/>
              </a:avLst>
            </a:prstGeom>
            <a:solidFill>
              <a:srgbClr val="F1D99A">
                <a:alpha val="18000"/>
              </a:srgbClr>
            </a:solidFill>
            <a:ln>
              <a:solidFill>
                <a:srgbClr val="F1D99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2B328E9-266B-4FC3-8AAA-B014306B7BAF}"/>
                </a:ext>
              </a:extLst>
            </p:cNvPr>
            <p:cNvGrpSpPr/>
            <p:nvPr/>
          </p:nvGrpSpPr>
          <p:grpSpPr>
            <a:xfrm>
              <a:off x="4651224" y="3025140"/>
              <a:ext cx="370356" cy="341630"/>
              <a:chOff x="4651224" y="3025140"/>
              <a:chExt cx="370356" cy="341630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2FBF4D4-34AC-4460-A473-F00131D4A0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73CAD86-6C94-4DD1-AE5C-52611485CD46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B8D4CA7-439E-4D70-9192-D2C0DAEB75ED}"/>
                </a:ext>
              </a:extLst>
            </p:cNvPr>
            <p:cNvGrpSpPr/>
            <p:nvPr/>
          </p:nvGrpSpPr>
          <p:grpSpPr>
            <a:xfrm flipH="1">
              <a:off x="2223996" y="3023144"/>
              <a:ext cx="370356" cy="341630"/>
              <a:chOff x="4651224" y="3025140"/>
              <a:chExt cx="370356" cy="341630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2AB6B4C-A225-4935-A8EA-A23B84182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686C3B20-C7FB-4C78-BE87-1125796922BE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EDC724E-7C4D-4829-BF64-337668FF243E}"/>
                </a:ext>
              </a:extLst>
            </p:cNvPr>
            <p:cNvGrpSpPr/>
            <p:nvPr/>
          </p:nvGrpSpPr>
          <p:grpSpPr>
            <a:xfrm flipH="1" flipV="1">
              <a:off x="2195513" y="5528641"/>
              <a:ext cx="370356" cy="341630"/>
              <a:chOff x="4651224" y="3025140"/>
              <a:chExt cx="370356" cy="341630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441AFAD7-9EE6-412B-8ACC-6182F7708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1F55E5A6-DF62-4250-B8D6-2D81AF569DD0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1063D33-2869-41F4-9379-A18E14F41420}"/>
                </a:ext>
              </a:extLst>
            </p:cNvPr>
            <p:cNvGrpSpPr/>
            <p:nvPr/>
          </p:nvGrpSpPr>
          <p:grpSpPr>
            <a:xfrm flipV="1">
              <a:off x="4651224" y="5528641"/>
              <a:ext cx="370356" cy="341630"/>
              <a:chOff x="4651224" y="3025140"/>
              <a:chExt cx="370356" cy="341630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44A9B088-477E-4B8B-9318-FF9B182C1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50E16F6-ACDE-41CC-AF21-9F812DDB9611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728351-EC87-4AE1-9986-B89C5BA6A32F}"/>
              </a:ext>
            </a:extLst>
          </p:cNvPr>
          <p:cNvGrpSpPr/>
          <p:nvPr/>
        </p:nvGrpSpPr>
        <p:grpSpPr>
          <a:xfrm>
            <a:off x="1328350" y="2823380"/>
            <a:ext cx="1685649" cy="747407"/>
            <a:chOff x="2005784" y="3946454"/>
            <a:chExt cx="2189436" cy="97078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6918E9-0D15-438F-AAE9-9EF2B54C0E98}"/>
                </a:ext>
              </a:extLst>
            </p:cNvPr>
            <p:cNvSpPr txBox="1"/>
            <p:nvPr/>
          </p:nvSpPr>
          <p:spPr>
            <a:xfrm>
              <a:off x="2005784" y="3946454"/>
              <a:ext cx="2189436" cy="679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 spc="30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dirty="0"/>
                <a:t>关键词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3B943FC-1FA4-4463-85BA-0F9B317079CF}"/>
                </a:ext>
              </a:extLst>
            </p:cNvPr>
            <p:cNvSpPr txBox="1"/>
            <p:nvPr/>
          </p:nvSpPr>
          <p:spPr>
            <a:xfrm>
              <a:off x="2220161" y="4577440"/>
              <a:ext cx="1760681" cy="33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spc="300" dirty="0">
                  <a:solidFill>
                    <a:srgbClr val="F1D99A"/>
                  </a:solidFill>
                </a:rPr>
                <a:t>KEYWORDS</a:t>
              </a:r>
              <a:endParaRPr lang="zh-CN" altLang="en-US" sz="1100" spc="300" dirty="0">
                <a:solidFill>
                  <a:srgbClr val="F1D99A"/>
                </a:solidFill>
              </a:endParaRPr>
            </a:p>
          </p:txBody>
        </p:sp>
      </p:grpSp>
      <p:sp>
        <p:nvSpPr>
          <p:cNvPr id="147" name="文本框 146">
            <a:extLst>
              <a:ext uri="{FF2B5EF4-FFF2-40B4-BE49-F238E27FC236}">
                <a16:creationId xmlns:a16="http://schemas.microsoft.com/office/drawing/2014/main" id="{6519C2B8-39B8-4E18-947C-7B70D0AF170A}"/>
              </a:ext>
            </a:extLst>
          </p:cNvPr>
          <p:cNvSpPr txBox="1"/>
          <p:nvPr/>
        </p:nvSpPr>
        <p:spPr>
          <a:xfrm>
            <a:off x="830707" y="4506616"/>
            <a:ext cx="2680934" cy="143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pic>
        <p:nvPicPr>
          <p:cNvPr id="150" name="图形 149">
            <a:extLst>
              <a:ext uri="{FF2B5EF4-FFF2-40B4-BE49-F238E27FC236}">
                <a16:creationId xmlns:a16="http://schemas.microsoft.com/office/drawing/2014/main" id="{69EC4F15-2959-4020-9A6B-75BC44242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4765" y="2664781"/>
            <a:ext cx="1081766" cy="1065779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E0F1DA27-8B89-441B-B499-6606F1AC0B00}"/>
              </a:ext>
            </a:extLst>
          </p:cNvPr>
          <p:cNvGrpSpPr/>
          <p:nvPr/>
        </p:nvGrpSpPr>
        <p:grpSpPr>
          <a:xfrm>
            <a:off x="5061118" y="2168574"/>
            <a:ext cx="2029061" cy="2044182"/>
            <a:chOff x="2195513" y="3023144"/>
            <a:chExt cx="2826067" cy="2847127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BF82A468-07CC-45DB-B537-F991DA6004AA}"/>
                </a:ext>
              </a:extLst>
            </p:cNvPr>
            <p:cNvSpPr/>
            <p:nvPr/>
          </p:nvSpPr>
          <p:spPr>
            <a:xfrm>
              <a:off x="2331939" y="3156857"/>
              <a:ext cx="2581698" cy="2581698"/>
            </a:xfrm>
            <a:prstGeom prst="roundRect">
              <a:avLst>
                <a:gd name="adj" fmla="val 0"/>
              </a:avLst>
            </a:prstGeom>
            <a:solidFill>
              <a:srgbClr val="F1D99A">
                <a:alpha val="18000"/>
              </a:srgbClr>
            </a:solidFill>
            <a:ln>
              <a:solidFill>
                <a:srgbClr val="F1D99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32091FC8-52A8-4512-91E7-5CCEF942D99D}"/>
                </a:ext>
              </a:extLst>
            </p:cNvPr>
            <p:cNvGrpSpPr/>
            <p:nvPr/>
          </p:nvGrpSpPr>
          <p:grpSpPr>
            <a:xfrm>
              <a:off x="4651224" y="3025140"/>
              <a:ext cx="370356" cy="341630"/>
              <a:chOff x="4651224" y="3025140"/>
              <a:chExt cx="370356" cy="341630"/>
            </a:xfrm>
          </p:grpSpPr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F9B2EAFA-3A12-4763-8863-2A1DD7F8DB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DEC1292F-EEDE-47AE-9967-F63B0DCB0EC6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FAECD4E2-68AD-43C7-8467-B8C6F02AD30F}"/>
                </a:ext>
              </a:extLst>
            </p:cNvPr>
            <p:cNvGrpSpPr/>
            <p:nvPr/>
          </p:nvGrpSpPr>
          <p:grpSpPr>
            <a:xfrm flipH="1">
              <a:off x="2223996" y="3023144"/>
              <a:ext cx="370356" cy="341630"/>
              <a:chOff x="4651224" y="3025140"/>
              <a:chExt cx="370356" cy="341630"/>
            </a:xfrm>
          </p:grpSpPr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B9FAB0E3-EF5C-40D4-AAED-0DFFE747D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6ECA8D40-46B7-415A-BD62-205BF3E0FEBE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6C13DD7-5215-4F64-86B9-ACCE85AE91F6}"/>
                </a:ext>
              </a:extLst>
            </p:cNvPr>
            <p:cNvGrpSpPr/>
            <p:nvPr/>
          </p:nvGrpSpPr>
          <p:grpSpPr>
            <a:xfrm flipH="1" flipV="1">
              <a:off x="2195513" y="5528641"/>
              <a:ext cx="370356" cy="341630"/>
              <a:chOff x="4651224" y="3025140"/>
              <a:chExt cx="370356" cy="341630"/>
            </a:xfrm>
          </p:grpSpPr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BAAC088D-4DE3-4616-B610-B78E05CA3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8B4112E7-ECC2-45E4-9B35-4191C65A8757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85806F8C-166A-4862-9D0A-1CF8AB924F8F}"/>
                </a:ext>
              </a:extLst>
            </p:cNvPr>
            <p:cNvGrpSpPr/>
            <p:nvPr/>
          </p:nvGrpSpPr>
          <p:grpSpPr>
            <a:xfrm flipV="1">
              <a:off x="4651224" y="5528641"/>
              <a:ext cx="370356" cy="341630"/>
              <a:chOff x="4651224" y="3025140"/>
              <a:chExt cx="370356" cy="341630"/>
            </a:xfrm>
          </p:grpSpPr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A8F4EBF2-2F00-4621-A0AE-74BA53D76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C2C52D85-C3B1-42A0-919F-D17824DE4BBE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49D0AD5-0FD0-4E0A-AEF5-E596E802B1B2}"/>
              </a:ext>
            </a:extLst>
          </p:cNvPr>
          <p:cNvGrpSpPr/>
          <p:nvPr/>
        </p:nvGrpSpPr>
        <p:grpSpPr>
          <a:xfrm>
            <a:off x="5232824" y="2823380"/>
            <a:ext cx="1685649" cy="747407"/>
            <a:chOff x="2005784" y="3946454"/>
            <a:chExt cx="2189436" cy="970783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3E0CE99B-BC83-491C-98A6-E84E0CB7B960}"/>
                </a:ext>
              </a:extLst>
            </p:cNvPr>
            <p:cNvSpPr txBox="1"/>
            <p:nvPr/>
          </p:nvSpPr>
          <p:spPr>
            <a:xfrm>
              <a:off x="2005784" y="3946454"/>
              <a:ext cx="2189436" cy="679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 spc="30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dirty="0"/>
                <a:t>关键词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DBAF4A5-1A1F-4359-8F13-374FA6CD277E}"/>
                </a:ext>
              </a:extLst>
            </p:cNvPr>
            <p:cNvSpPr txBox="1"/>
            <p:nvPr/>
          </p:nvSpPr>
          <p:spPr>
            <a:xfrm>
              <a:off x="2217249" y="4577440"/>
              <a:ext cx="1793067" cy="33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spc="300" dirty="0">
                  <a:solidFill>
                    <a:srgbClr val="F1D99A"/>
                  </a:solidFill>
                </a:rPr>
                <a:t>KEYWORDS</a:t>
              </a:r>
            </a:p>
          </p:txBody>
        </p:sp>
      </p:grpSp>
      <p:sp>
        <p:nvSpPr>
          <p:cNvPr id="148" name="文本框 147">
            <a:extLst>
              <a:ext uri="{FF2B5EF4-FFF2-40B4-BE49-F238E27FC236}">
                <a16:creationId xmlns:a16="http://schemas.microsoft.com/office/drawing/2014/main" id="{3685CA7A-89D4-4677-95F7-9F017DF66618}"/>
              </a:ext>
            </a:extLst>
          </p:cNvPr>
          <p:cNvSpPr txBox="1"/>
          <p:nvPr/>
        </p:nvSpPr>
        <p:spPr>
          <a:xfrm>
            <a:off x="4735181" y="4506617"/>
            <a:ext cx="2680934" cy="143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pic>
        <p:nvPicPr>
          <p:cNvPr id="151" name="图形 150">
            <a:extLst>
              <a:ext uri="{FF2B5EF4-FFF2-40B4-BE49-F238E27FC236}">
                <a16:creationId xmlns:a16="http://schemas.microsoft.com/office/drawing/2014/main" id="{7443BFA7-F989-4121-AA99-CFC69BA81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0776" y="2482340"/>
            <a:ext cx="1395057" cy="1395057"/>
          </a:xfrm>
          <a:prstGeom prst="rect">
            <a:avLst/>
          </a:prstGeom>
        </p:spPr>
      </p:pic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1A8EB67-A687-4F45-9083-195D2732D67A}"/>
              </a:ext>
            </a:extLst>
          </p:cNvPr>
          <p:cNvGrpSpPr/>
          <p:nvPr/>
        </p:nvGrpSpPr>
        <p:grpSpPr>
          <a:xfrm>
            <a:off x="8955368" y="2168574"/>
            <a:ext cx="2029061" cy="2044182"/>
            <a:chOff x="2195513" y="3023144"/>
            <a:chExt cx="2826067" cy="2847127"/>
          </a:xfrm>
        </p:grpSpPr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C46DFC45-9FA0-4E4F-8128-C103F0BF033C}"/>
                </a:ext>
              </a:extLst>
            </p:cNvPr>
            <p:cNvSpPr/>
            <p:nvPr/>
          </p:nvSpPr>
          <p:spPr>
            <a:xfrm>
              <a:off x="2331939" y="3156857"/>
              <a:ext cx="2581698" cy="2581698"/>
            </a:xfrm>
            <a:prstGeom prst="roundRect">
              <a:avLst>
                <a:gd name="adj" fmla="val 0"/>
              </a:avLst>
            </a:prstGeom>
            <a:solidFill>
              <a:srgbClr val="F1D99A">
                <a:alpha val="18000"/>
              </a:srgbClr>
            </a:solidFill>
            <a:ln>
              <a:solidFill>
                <a:srgbClr val="F1D99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F67C36FC-12E6-42D7-9813-96EE44B55A53}"/>
                </a:ext>
              </a:extLst>
            </p:cNvPr>
            <p:cNvGrpSpPr/>
            <p:nvPr/>
          </p:nvGrpSpPr>
          <p:grpSpPr>
            <a:xfrm>
              <a:off x="4651224" y="3025140"/>
              <a:ext cx="370356" cy="341630"/>
              <a:chOff x="4651224" y="3025140"/>
              <a:chExt cx="370356" cy="341630"/>
            </a:xfrm>
          </p:grpSpPr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88E22E24-FEFB-45FC-B841-DED188CA6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2941248C-9657-4B1C-99B8-97D526DE2F5C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90676CEE-0B32-424A-9B92-B83B6FDE9260}"/>
                </a:ext>
              </a:extLst>
            </p:cNvPr>
            <p:cNvGrpSpPr/>
            <p:nvPr/>
          </p:nvGrpSpPr>
          <p:grpSpPr>
            <a:xfrm flipH="1">
              <a:off x="2223996" y="3023144"/>
              <a:ext cx="370356" cy="341630"/>
              <a:chOff x="4651224" y="3025140"/>
              <a:chExt cx="370356" cy="341630"/>
            </a:xfrm>
          </p:grpSpPr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37A4C4DF-FD81-46B1-91EB-8CEA18715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8F937F0-5733-4CF1-ADA5-BA73BF8E3D62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087EA8E5-C44F-4A33-904A-E85AAD3BA593}"/>
                </a:ext>
              </a:extLst>
            </p:cNvPr>
            <p:cNvGrpSpPr/>
            <p:nvPr/>
          </p:nvGrpSpPr>
          <p:grpSpPr>
            <a:xfrm flipH="1" flipV="1">
              <a:off x="2195513" y="5528641"/>
              <a:ext cx="370356" cy="341630"/>
              <a:chOff x="4651224" y="3025140"/>
              <a:chExt cx="370356" cy="341630"/>
            </a:xfrm>
          </p:grpSpPr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931DA722-0903-45C7-84E0-DFFE00EC1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FD77DDD2-93AF-4B82-98B0-E1D499110429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37C054E7-D8A4-4B9E-A1EC-9ED2A9018DB9}"/>
                </a:ext>
              </a:extLst>
            </p:cNvPr>
            <p:cNvGrpSpPr/>
            <p:nvPr/>
          </p:nvGrpSpPr>
          <p:grpSpPr>
            <a:xfrm flipV="1">
              <a:off x="4651224" y="5528641"/>
              <a:ext cx="370356" cy="341630"/>
              <a:chOff x="4651224" y="3025140"/>
              <a:chExt cx="370356" cy="341630"/>
            </a:xfrm>
          </p:grpSpPr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A0C36E-9769-4258-9DAA-CC7527807D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1224" y="3025140"/>
                <a:ext cx="370356" cy="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85B62A8-CCB5-4E17-841F-5192CC86E4E9}"/>
                  </a:ext>
                </a:extLst>
              </p:cNvPr>
              <p:cNvCxnSpPr/>
              <p:nvPr/>
            </p:nvCxnSpPr>
            <p:spPr>
              <a:xfrm>
                <a:off x="5021580" y="3031490"/>
                <a:ext cx="0" cy="335280"/>
              </a:xfrm>
              <a:prstGeom prst="line">
                <a:avLst/>
              </a:prstGeom>
              <a:ln w="22225" cap="sq">
                <a:solidFill>
                  <a:srgbClr val="F1D99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52E4D55-A5EF-4943-9D8D-ACF399F04227}"/>
              </a:ext>
            </a:extLst>
          </p:cNvPr>
          <p:cNvGrpSpPr/>
          <p:nvPr/>
        </p:nvGrpSpPr>
        <p:grpSpPr>
          <a:xfrm>
            <a:off x="9127074" y="2823380"/>
            <a:ext cx="1685649" cy="747407"/>
            <a:chOff x="2005784" y="3946454"/>
            <a:chExt cx="2189436" cy="970783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63DF228-1088-42F2-BF18-7FFB76B8FDC0}"/>
                </a:ext>
              </a:extLst>
            </p:cNvPr>
            <p:cNvSpPr txBox="1"/>
            <p:nvPr/>
          </p:nvSpPr>
          <p:spPr>
            <a:xfrm>
              <a:off x="2005784" y="3946454"/>
              <a:ext cx="2189436" cy="679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 spc="30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dirty="0"/>
                <a:t>关键词</a:t>
              </a: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12C91B93-D39B-41B6-9EF6-3502D0ECDA79}"/>
                </a:ext>
              </a:extLst>
            </p:cNvPr>
            <p:cNvSpPr txBox="1"/>
            <p:nvPr/>
          </p:nvSpPr>
          <p:spPr>
            <a:xfrm>
              <a:off x="2300011" y="4577440"/>
              <a:ext cx="1741760" cy="33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spc="300" dirty="0">
                  <a:solidFill>
                    <a:srgbClr val="F1D99A"/>
                  </a:solidFill>
                </a:rPr>
                <a:t>KEYWORDS</a:t>
              </a:r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4FDC3730-A091-4AA1-A25E-FA00446EB0E3}"/>
              </a:ext>
            </a:extLst>
          </p:cNvPr>
          <p:cNvSpPr txBox="1"/>
          <p:nvPr/>
        </p:nvSpPr>
        <p:spPr>
          <a:xfrm>
            <a:off x="8639656" y="4506617"/>
            <a:ext cx="2680934" cy="143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B69AFFD6-75DB-47CF-A79F-47E1FCF306CF}"/>
              </a:ext>
            </a:extLst>
          </p:cNvPr>
          <p:cNvCxnSpPr/>
          <p:nvPr/>
        </p:nvCxnSpPr>
        <p:spPr>
          <a:xfrm>
            <a:off x="4081811" y="2168574"/>
            <a:ext cx="0" cy="3777026"/>
          </a:xfrm>
          <a:prstGeom prst="line">
            <a:avLst/>
          </a:prstGeom>
          <a:ln>
            <a:solidFill>
              <a:srgbClr val="F1D99A">
                <a:alpha val="1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DEDA5A02-9848-4919-91A8-74D6A6DD2EB0}"/>
              </a:ext>
            </a:extLst>
          </p:cNvPr>
          <p:cNvCxnSpPr/>
          <p:nvPr/>
        </p:nvCxnSpPr>
        <p:spPr>
          <a:xfrm>
            <a:off x="8062279" y="2168574"/>
            <a:ext cx="0" cy="3777026"/>
          </a:xfrm>
          <a:prstGeom prst="line">
            <a:avLst/>
          </a:prstGeom>
          <a:ln>
            <a:solidFill>
              <a:srgbClr val="F1D99A">
                <a:alpha val="1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EA8DA60A-AD1E-4240-990C-ACF0AF047732}"/>
              </a:ext>
            </a:extLst>
          </p:cNvPr>
          <p:cNvSpPr/>
          <p:nvPr/>
        </p:nvSpPr>
        <p:spPr>
          <a:xfrm>
            <a:off x="3971916" y="1875295"/>
            <a:ext cx="4248168" cy="4248168"/>
          </a:xfrm>
          <a:prstGeom prst="ellipse">
            <a:avLst/>
          </a:prstGeom>
          <a:noFill/>
          <a:ln w="25400">
            <a:solidFill>
              <a:srgbClr val="F1D99A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8A0759F-5AEF-467F-9AFA-EBDB29262C09}"/>
              </a:ext>
            </a:extLst>
          </p:cNvPr>
          <p:cNvSpPr/>
          <p:nvPr/>
        </p:nvSpPr>
        <p:spPr>
          <a:xfrm>
            <a:off x="3971916" y="2937337"/>
            <a:ext cx="2124084" cy="2124084"/>
          </a:xfrm>
          <a:prstGeom prst="ellipse">
            <a:avLst/>
          </a:prstGeom>
          <a:solidFill>
            <a:srgbClr val="F1D99A">
              <a:alpha val="5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ym typeface="+mn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F7C3612-E87A-4913-A1FF-58F9C093F2E0}"/>
              </a:ext>
            </a:extLst>
          </p:cNvPr>
          <p:cNvSpPr/>
          <p:nvPr/>
        </p:nvSpPr>
        <p:spPr>
          <a:xfrm>
            <a:off x="6096000" y="2937337"/>
            <a:ext cx="2124084" cy="2124084"/>
          </a:xfrm>
          <a:prstGeom prst="ellipse">
            <a:avLst/>
          </a:prstGeom>
          <a:solidFill>
            <a:srgbClr val="AF9758">
              <a:alpha val="56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454075-1C4B-41C8-B887-EE45385284EF}"/>
              </a:ext>
            </a:extLst>
          </p:cNvPr>
          <p:cNvSpPr txBox="1"/>
          <p:nvPr/>
        </p:nvSpPr>
        <p:spPr>
          <a:xfrm>
            <a:off x="4204799" y="3768546"/>
            <a:ext cx="165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kern="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940F2D-AF91-4405-89EB-A3A3C390F462}"/>
              </a:ext>
            </a:extLst>
          </p:cNvPr>
          <p:cNvSpPr txBox="1"/>
          <p:nvPr/>
        </p:nvSpPr>
        <p:spPr>
          <a:xfrm>
            <a:off x="6335069" y="3768546"/>
            <a:ext cx="165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kern="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关键词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DE2E18-2881-4ECE-81D5-7F3287DAEF10}"/>
              </a:ext>
            </a:extLst>
          </p:cNvPr>
          <p:cNvSpPr/>
          <p:nvPr/>
        </p:nvSpPr>
        <p:spPr>
          <a:xfrm>
            <a:off x="3685968" y="1589346"/>
            <a:ext cx="4820063" cy="4820063"/>
          </a:xfrm>
          <a:prstGeom prst="ellipse">
            <a:avLst/>
          </a:prstGeom>
          <a:noFill/>
          <a:ln>
            <a:solidFill>
              <a:srgbClr val="F1D99A">
                <a:alpha val="7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CC796BB-CCFF-4479-A56E-454DB4480A00}"/>
              </a:ext>
            </a:extLst>
          </p:cNvPr>
          <p:cNvSpPr/>
          <p:nvPr/>
        </p:nvSpPr>
        <p:spPr>
          <a:xfrm>
            <a:off x="4204798" y="2297685"/>
            <a:ext cx="164001" cy="164001"/>
          </a:xfrm>
          <a:prstGeom prst="ellipse">
            <a:avLst/>
          </a:prstGeom>
          <a:solidFill>
            <a:srgbClr val="F1D99A"/>
          </a:solidFill>
          <a:ln w="152400">
            <a:solidFill>
              <a:srgbClr val="F1D99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2734B57-CB43-4B8F-AE41-C6A90A988971}"/>
              </a:ext>
            </a:extLst>
          </p:cNvPr>
          <p:cNvSpPr/>
          <p:nvPr/>
        </p:nvSpPr>
        <p:spPr>
          <a:xfrm>
            <a:off x="7823203" y="2297685"/>
            <a:ext cx="164001" cy="164001"/>
          </a:xfrm>
          <a:prstGeom prst="ellipse">
            <a:avLst/>
          </a:prstGeom>
          <a:solidFill>
            <a:srgbClr val="F1D99A"/>
          </a:solidFill>
          <a:ln w="152400">
            <a:solidFill>
              <a:srgbClr val="F1D99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1B41D49-54A5-4059-A646-92C3C4D4CCA5}"/>
              </a:ext>
            </a:extLst>
          </p:cNvPr>
          <p:cNvSpPr/>
          <p:nvPr/>
        </p:nvSpPr>
        <p:spPr>
          <a:xfrm>
            <a:off x="4204798" y="5554557"/>
            <a:ext cx="164001" cy="164001"/>
          </a:xfrm>
          <a:prstGeom prst="ellipse">
            <a:avLst/>
          </a:prstGeom>
          <a:solidFill>
            <a:srgbClr val="F1D99A"/>
          </a:solidFill>
          <a:ln w="152400">
            <a:solidFill>
              <a:srgbClr val="F1D99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9127F1D-9499-4112-879B-9FE0CAB5EB27}"/>
              </a:ext>
            </a:extLst>
          </p:cNvPr>
          <p:cNvSpPr/>
          <p:nvPr/>
        </p:nvSpPr>
        <p:spPr>
          <a:xfrm>
            <a:off x="7823203" y="5554557"/>
            <a:ext cx="164001" cy="164001"/>
          </a:xfrm>
          <a:prstGeom prst="ellipse">
            <a:avLst/>
          </a:prstGeom>
          <a:solidFill>
            <a:srgbClr val="F1D99A"/>
          </a:solidFill>
          <a:ln w="152400">
            <a:solidFill>
              <a:srgbClr val="F1D99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A14E5D-D445-43B2-9BFD-C62CB23A0094}"/>
              </a:ext>
            </a:extLst>
          </p:cNvPr>
          <p:cNvSpPr/>
          <p:nvPr/>
        </p:nvSpPr>
        <p:spPr>
          <a:xfrm>
            <a:off x="505170" y="2179630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请在这里输入你的正文内容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B734597-252F-4348-82D1-B4C9B97AC50C}"/>
              </a:ext>
            </a:extLst>
          </p:cNvPr>
          <p:cNvCxnSpPr>
            <a:stCxn id="10" idx="2"/>
          </p:cNvCxnSpPr>
          <p:nvPr/>
        </p:nvCxnSpPr>
        <p:spPr>
          <a:xfrm flipH="1" flipV="1">
            <a:off x="3762375" y="2379685"/>
            <a:ext cx="442423" cy="1"/>
          </a:xfrm>
          <a:prstGeom prst="line">
            <a:avLst/>
          </a:prstGeom>
          <a:ln>
            <a:solidFill>
              <a:srgbClr val="F1D9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34B9AF-F981-4363-A87D-5368B032D699}"/>
              </a:ext>
            </a:extLst>
          </p:cNvPr>
          <p:cNvCxnSpPr/>
          <p:nvPr/>
        </p:nvCxnSpPr>
        <p:spPr>
          <a:xfrm flipH="1" flipV="1">
            <a:off x="7882433" y="2379685"/>
            <a:ext cx="442423" cy="1"/>
          </a:xfrm>
          <a:prstGeom prst="line">
            <a:avLst/>
          </a:prstGeom>
          <a:ln>
            <a:solidFill>
              <a:srgbClr val="F1D9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26198B2-D830-4D1B-AD96-F92E52E04E9D}"/>
              </a:ext>
            </a:extLst>
          </p:cNvPr>
          <p:cNvCxnSpPr/>
          <p:nvPr/>
        </p:nvCxnSpPr>
        <p:spPr>
          <a:xfrm flipH="1" flipV="1">
            <a:off x="3762375" y="5638122"/>
            <a:ext cx="442423" cy="1"/>
          </a:xfrm>
          <a:prstGeom prst="line">
            <a:avLst/>
          </a:prstGeom>
          <a:ln>
            <a:solidFill>
              <a:srgbClr val="F1D9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6C3F9F8-F7DD-4D67-92E8-7C3A74A191E6}"/>
              </a:ext>
            </a:extLst>
          </p:cNvPr>
          <p:cNvCxnSpPr/>
          <p:nvPr/>
        </p:nvCxnSpPr>
        <p:spPr>
          <a:xfrm flipH="1" flipV="1">
            <a:off x="7882433" y="5638122"/>
            <a:ext cx="442423" cy="1"/>
          </a:xfrm>
          <a:prstGeom prst="line">
            <a:avLst/>
          </a:prstGeom>
          <a:ln>
            <a:solidFill>
              <a:srgbClr val="F1D9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20A4E3D-3C3F-4902-96E6-FF8A3B701E0E}"/>
              </a:ext>
            </a:extLst>
          </p:cNvPr>
          <p:cNvSpPr/>
          <p:nvPr/>
        </p:nvSpPr>
        <p:spPr>
          <a:xfrm>
            <a:off x="8370257" y="2179630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请在这里输入你的正文内容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F74D63-E65F-40AF-B652-01A8F11A815F}"/>
              </a:ext>
            </a:extLst>
          </p:cNvPr>
          <p:cNvSpPr/>
          <p:nvPr/>
        </p:nvSpPr>
        <p:spPr>
          <a:xfrm>
            <a:off x="525798" y="5438067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请在这里输入你的正文内容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6A0E76F-CB74-450F-A421-58BF0E9C22CE}"/>
              </a:ext>
            </a:extLst>
          </p:cNvPr>
          <p:cNvSpPr/>
          <p:nvPr/>
        </p:nvSpPr>
        <p:spPr>
          <a:xfrm>
            <a:off x="8370257" y="5438067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请在这里输入你的正文内容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F6DFE5-0360-4D5B-AE71-DECEC47C3A17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27AD01-4D2F-458B-ABC3-9469BFEE4DBE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5A27BB-BB29-45F8-87A8-8E8CB5731E05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51A3498-0042-40C0-9089-FB4EAD514EDE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FE5B251-FA6F-4D7E-95BB-6C8801D2647D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755D9B8-9179-4D01-89A6-FE6C0258C1DC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BEDF47E-1957-423C-825D-3C1EB0901C8D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9FEA8DC-CEA7-440F-B86E-59BACD8BCB71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B6B6193-4758-49D3-ACFA-DF76E306AD0A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BCDC6C0-4492-4DA8-8499-FA7C1C674C84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79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B5CA42B-EA9F-4D8C-B537-E8E852F96BCA}"/>
              </a:ext>
            </a:extLst>
          </p:cNvPr>
          <p:cNvGrpSpPr/>
          <p:nvPr/>
        </p:nvGrpSpPr>
        <p:grpSpPr>
          <a:xfrm>
            <a:off x="3756663" y="2619866"/>
            <a:ext cx="4678673" cy="1446550"/>
            <a:chOff x="2776597" y="2767280"/>
            <a:chExt cx="5583632" cy="144655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8CF4D7E-30F7-48DF-AA17-BD978430D3ED}"/>
                </a:ext>
              </a:extLst>
            </p:cNvPr>
            <p:cNvSpPr txBox="1"/>
            <p:nvPr/>
          </p:nvSpPr>
          <p:spPr>
            <a:xfrm>
              <a:off x="2776597" y="2767280"/>
              <a:ext cx="5583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输入关键词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3855B18-BAB9-47EA-B6BE-2500816D6E5A}"/>
                </a:ext>
              </a:extLst>
            </p:cNvPr>
            <p:cNvSpPr txBox="1"/>
            <p:nvPr/>
          </p:nvSpPr>
          <p:spPr>
            <a:xfrm>
              <a:off x="2865232" y="3875276"/>
              <a:ext cx="5406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F1D99A"/>
                  </a:solidFill>
                </a:rPr>
                <a:t>ENTER KEYWORDS</a:t>
              </a:r>
              <a:endParaRPr lang="zh-CN" altLang="en-US" sz="1600" dirty="0">
                <a:solidFill>
                  <a:srgbClr val="F1D99A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0D71F23-83AC-472A-A320-2D783EB7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7757" y="-2329413"/>
            <a:ext cx="14393904" cy="158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49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7D2525-9182-4CEA-A535-26BE4276BAF3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60C4EB-A0BE-4E91-B54A-4188B9779FF4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7D2C87A-D24D-4F3C-AFD9-F9AFC30C5100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0016CAE-A521-4CD6-B793-A28BE60FCF3A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615F6B1-13B2-4B9D-89AF-B76ED2806F9A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42721C2-623C-465D-AE8E-E74BB4E311BC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2E73141-3F15-4C6A-B2D2-87689A6435B5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E99AB63-8133-4666-9104-F1E7A06E4752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D3A0F16-77FC-4276-ADED-C91C3C3C7061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22BBEC0-608F-43C3-9906-1F1A4BCB9643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3286877-C02B-4894-A432-FE4CA29E933F}"/>
              </a:ext>
            </a:extLst>
          </p:cNvPr>
          <p:cNvGrpSpPr/>
          <p:nvPr/>
        </p:nvGrpSpPr>
        <p:grpSpPr>
          <a:xfrm>
            <a:off x="-128643" y="1532438"/>
            <a:ext cx="6199814" cy="4978315"/>
            <a:chOff x="-128127" y="-55512"/>
            <a:chExt cx="9104032" cy="731033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C200127-9AB3-4A2F-9C28-FADACDC96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69" t="435" r="8062" b="313"/>
            <a:stretch>
              <a:fillRect/>
            </a:stretch>
          </p:blipFill>
          <p:spPr>
            <a:xfrm>
              <a:off x="-58993" y="1"/>
              <a:ext cx="8965765" cy="7199312"/>
            </a:xfrm>
            <a:custGeom>
              <a:avLst/>
              <a:gdLst>
                <a:gd name="connsiteX0" fmla="*/ 0 w 8965765"/>
                <a:gd name="connsiteY0" fmla="*/ 0 h 7199312"/>
                <a:gd name="connsiteX1" fmla="*/ 4620743 w 8965765"/>
                <a:gd name="connsiteY1" fmla="*/ 0 h 7199312"/>
                <a:gd name="connsiteX2" fmla="*/ 4620743 w 8965765"/>
                <a:gd name="connsiteY2" fmla="*/ 1 h 7199312"/>
                <a:gd name="connsiteX3" fmla="*/ 8965765 w 8965765"/>
                <a:gd name="connsiteY3" fmla="*/ 3599656 h 7199312"/>
                <a:gd name="connsiteX4" fmla="*/ 4620743 w 8965765"/>
                <a:gd name="connsiteY4" fmla="*/ 7199311 h 7199312"/>
                <a:gd name="connsiteX5" fmla="*/ 4620743 w 8965765"/>
                <a:gd name="connsiteY5" fmla="*/ 7199312 h 7199312"/>
                <a:gd name="connsiteX6" fmla="*/ 0 w 8965765"/>
                <a:gd name="connsiteY6" fmla="*/ 7199312 h 719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5765" h="7199312">
                  <a:moveTo>
                    <a:pt x="0" y="0"/>
                  </a:moveTo>
                  <a:lnTo>
                    <a:pt x="4620743" y="0"/>
                  </a:lnTo>
                  <a:lnTo>
                    <a:pt x="4620743" y="1"/>
                  </a:lnTo>
                  <a:lnTo>
                    <a:pt x="8965765" y="3599656"/>
                  </a:lnTo>
                  <a:lnTo>
                    <a:pt x="4620743" y="7199311"/>
                  </a:lnTo>
                  <a:lnTo>
                    <a:pt x="4620743" y="7199312"/>
                  </a:lnTo>
                  <a:lnTo>
                    <a:pt x="0" y="7199312"/>
                  </a:lnTo>
                  <a:close/>
                </a:path>
              </a:pathLst>
            </a:custGeom>
          </p:spPr>
        </p:pic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2B1BAC9-F23A-4EC1-9AAF-4ACB47F94C25}"/>
                </a:ext>
              </a:extLst>
            </p:cNvPr>
            <p:cNvSpPr/>
            <p:nvPr/>
          </p:nvSpPr>
          <p:spPr>
            <a:xfrm rot="5400000">
              <a:off x="834009" y="-893005"/>
              <a:ext cx="7199312" cy="8985322"/>
            </a:xfrm>
            <a:custGeom>
              <a:avLst/>
              <a:gdLst>
                <a:gd name="connsiteX0" fmla="*/ 0 w 7199312"/>
                <a:gd name="connsiteY0" fmla="*/ 8965765 h 8965765"/>
                <a:gd name="connsiteX1" fmla="*/ 0 w 7199312"/>
                <a:gd name="connsiteY1" fmla="*/ 4345022 h 8965765"/>
                <a:gd name="connsiteX2" fmla="*/ 1 w 7199312"/>
                <a:gd name="connsiteY2" fmla="*/ 4345022 h 8965765"/>
                <a:gd name="connsiteX3" fmla="*/ 3599656 w 7199312"/>
                <a:gd name="connsiteY3" fmla="*/ 0 h 8965765"/>
                <a:gd name="connsiteX4" fmla="*/ 7199311 w 7199312"/>
                <a:gd name="connsiteY4" fmla="*/ 4345022 h 8965765"/>
                <a:gd name="connsiteX5" fmla="*/ 7199312 w 7199312"/>
                <a:gd name="connsiteY5" fmla="*/ 4345022 h 8965765"/>
                <a:gd name="connsiteX6" fmla="*/ 7199312 w 7199312"/>
                <a:gd name="connsiteY6" fmla="*/ 8965765 h 896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9312" h="8965765">
                  <a:moveTo>
                    <a:pt x="0" y="8965765"/>
                  </a:moveTo>
                  <a:lnTo>
                    <a:pt x="0" y="4345022"/>
                  </a:lnTo>
                  <a:lnTo>
                    <a:pt x="1" y="4345022"/>
                  </a:lnTo>
                  <a:lnTo>
                    <a:pt x="3599656" y="0"/>
                  </a:lnTo>
                  <a:lnTo>
                    <a:pt x="7199311" y="4345022"/>
                  </a:lnTo>
                  <a:lnTo>
                    <a:pt x="7199312" y="4345022"/>
                  </a:lnTo>
                  <a:lnTo>
                    <a:pt x="7199312" y="8965765"/>
                  </a:lnTo>
                  <a:close/>
                </a:path>
              </a:pathLst>
            </a:custGeom>
            <a:solidFill>
              <a:srgbClr val="150E1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28C3AA96-0674-4952-87A1-94BDB1DC27A6}"/>
                </a:ext>
              </a:extLst>
            </p:cNvPr>
            <p:cNvSpPr/>
            <p:nvPr/>
          </p:nvSpPr>
          <p:spPr>
            <a:xfrm rot="5400000">
              <a:off x="768720" y="-952359"/>
              <a:ext cx="7310338" cy="9104032"/>
            </a:xfrm>
            <a:custGeom>
              <a:avLst/>
              <a:gdLst>
                <a:gd name="connsiteX0" fmla="*/ 0 w 7199312"/>
                <a:gd name="connsiteY0" fmla="*/ 8965765 h 8965765"/>
                <a:gd name="connsiteX1" fmla="*/ 0 w 7199312"/>
                <a:gd name="connsiteY1" fmla="*/ 4345022 h 8965765"/>
                <a:gd name="connsiteX2" fmla="*/ 1 w 7199312"/>
                <a:gd name="connsiteY2" fmla="*/ 4345022 h 8965765"/>
                <a:gd name="connsiteX3" fmla="*/ 3599656 w 7199312"/>
                <a:gd name="connsiteY3" fmla="*/ 0 h 8965765"/>
                <a:gd name="connsiteX4" fmla="*/ 7199311 w 7199312"/>
                <a:gd name="connsiteY4" fmla="*/ 4345022 h 8965765"/>
                <a:gd name="connsiteX5" fmla="*/ 7199312 w 7199312"/>
                <a:gd name="connsiteY5" fmla="*/ 4345022 h 8965765"/>
                <a:gd name="connsiteX6" fmla="*/ 7199312 w 7199312"/>
                <a:gd name="connsiteY6" fmla="*/ 8965765 h 896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9312" h="8965765">
                  <a:moveTo>
                    <a:pt x="0" y="8965765"/>
                  </a:moveTo>
                  <a:lnTo>
                    <a:pt x="0" y="4345022"/>
                  </a:lnTo>
                  <a:lnTo>
                    <a:pt x="1" y="4345022"/>
                  </a:lnTo>
                  <a:lnTo>
                    <a:pt x="3599656" y="0"/>
                  </a:lnTo>
                  <a:lnTo>
                    <a:pt x="7199311" y="4345022"/>
                  </a:lnTo>
                  <a:lnTo>
                    <a:pt x="7199312" y="4345022"/>
                  </a:lnTo>
                  <a:lnTo>
                    <a:pt x="7199312" y="8965765"/>
                  </a:lnTo>
                  <a:close/>
                </a:path>
              </a:pathLst>
            </a:custGeom>
            <a:noFill/>
            <a:ln w="9525">
              <a:solidFill>
                <a:srgbClr val="5D60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68415F-109D-4EC2-908B-95A30AD996F2}"/>
              </a:ext>
            </a:extLst>
          </p:cNvPr>
          <p:cNvGrpSpPr/>
          <p:nvPr/>
        </p:nvGrpSpPr>
        <p:grpSpPr>
          <a:xfrm>
            <a:off x="6118250" y="1532437"/>
            <a:ext cx="6199816" cy="4978316"/>
            <a:chOff x="9024758" y="-55515"/>
            <a:chExt cx="9104038" cy="731034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604AE1D-CAE7-42AF-AEF9-222BA744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0" t="15426" r="32220" b="22521"/>
            <a:stretch>
              <a:fillRect/>
            </a:stretch>
          </p:blipFill>
          <p:spPr>
            <a:xfrm>
              <a:off x="9093894" y="0"/>
              <a:ext cx="8965764" cy="7199312"/>
            </a:xfrm>
            <a:custGeom>
              <a:avLst/>
              <a:gdLst>
                <a:gd name="connsiteX0" fmla="*/ 4345022 w 8965764"/>
                <a:gd name="connsiteY0" fmla="*/ 0 h 7199312"/>
                <a:gd name="connsiteX1" fmla="*/ 8965764 w 8965764"/>
                <a:gd name="connsiteY1" fmla="*/ 0 h 7199312"/>
                <a:gd name="connsiteX2" fmla="*/ 8965764 w 8965764"/>
                <a:gd name="connsiteY2" fmla="*/ 7199312 h 7199312"/>
                <a:gd name="connsiteX3" fmla="*/ 4345022 w 8965764"/>
                <a:gd name="connsiteY3" fmla="*/ 7199312 h 7199312"/>
                <a:gd name="connsiteX4" fmla="*/ 4345022 w 8965764"/>
                <a:gd name="connsiteY4" fmla="*/ 7199311 h 7199312"/>
                <a:gd name="connsiteX5" fmla="*/ 0 w 8965764"/>
                <a:gd name="connsiteY5" fmla="*/ 3599656 h 7199312"/>
                <a:gd name="connsiteX6" fmla="*/ 4345022 w 8965764"/>
                <a:gd name="connsiteY6" fmla="*/ 1 h 719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5764" h="7199312">
                  <a:moveTo>
                    <a:pt x="4345022" y="0"/>
                  </a:moveTo>
                  <a:lnTo>
                    <a:pt x="8965764" y="0"/>
                  </a:lnTo>
                  <a:lnTo>
                    <a:pt x="8965764" y="7199312"/>
                  </a:lnTo>
                  <a:lnTo>
                    <a:pt x="4345022" y="7199312"/>
                  </a:lnTo>
                  <a:lnTo>
                    <a:pt x="4345022" y="7199311"/>
                  </a:lnTo>
                  <a:lnTo>
                    <a:pt x="0" y="3599656"/>
                  </a:lnTo>
                  <a:lnTo>
                    <a:pt x="4345022" y="1"/>
                  </a:lnTo>
                  <a:close/>
                </a:path>
              </a:pathLst>
            </a:custGeom>
          </p:spPr>
        </p:pic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7152AB7-0018-4673-BED0-D2B837D27179}"/>
                </a:ext>
              </a:extLst>
            </p:cNvPr>
            <p:cNvSpPr/>
            <p:nvPr/>
          </p:nvSpPr>
          <p:spPr>
            <a:xfrm rot="16200000" flipH="1">
              <a:off x="10035957" y="-883226"/>
              <a:ext cx="7199312" cy="8965765"/>
            </a:xfrm>
            <a:custGeom>
              <a:avLst/>
              <a:gdLst>
                <a:gd name="connsiteX0" fmla="*/ 0 w 7199312"/>
                <a:gd name="connsiteY0" fmla="*/ 8965765 h 8965765"/>
                <a:gd name="connsiteX1" fmla="*/ 0 w 7199312"/>
                <a:gd name="connsiteY1" fmla="*/ 4345022 h 8965765"/>
                <a:gd name="connsiteX2" fmla="*/ 1 w 7199312"/>
                <a:gd name="connsiteY2" fmla="*/ 4345022 h 8965765"/>
                <a:gd name="connsiteX3" fmla="*/ 3599656 w 7199312"/>
                <a:gd name="connsiteY3" fmla="*/ 0 h 8965765"/>
                <a:gd name="connsiteX4" fmla="*/ 7199311 w 7199312"/>
                <a:gd name="connsiteY4" fmla="*/ 4345022 h 8965765"/>
                <a:gd name="connsiteX5" fmla="*/ 7199312 w 7199312"/>
                <a:gd name="connsiteY5" fmla="*/ 4345022 h 8965765"/>
                <a:gd name="connsiteX6" fmla="*/ 7199312 w 7199312"/>
                <a:gd name="connsiteY6" fmla="*/ 8965765 h 896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9312" h="8965765">
                  <a:moveTo>
                    <a:pt x="0" y="8965765"/>
                  </a:moveTo>
                  <a:lnTo>
                    <a:pt x="0" y="4345022"/>
                  </a:lnTo>
                  <a:lnTo>
                    <a:pt x="1" y="4345022"/>
                  </a:lnTo>
                  <a:lnTo>
                    <a:pt x="3599656" y="0"/>
                  </a:lnTo>
                  <a:lnTo>
                    <a:pt x="7199311" y="4345022"/>
                  </a:lnTo>
                  <a:lnTo>
                    <a:pt x="7199312" y="4345022"/>
                  </a:lnTo>
                  <a:lnTo>
                    <a:pt x="7199312" y="8965765"/>
                  </a:lnTo>
                  <a:close/>
                </a:path>
              </a:pathLst>
            </a:custGeom>
            <a:solidFill>
              <a:srgbClr val="F1D99A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CFF8F342-EFEE-4BDC-AC78-B05DA2DEA16D}"/>
                </a:ext>
              </a:extLst>
            </p:cNvPr>
            <p:cNvSpPr/>
            <p:nvPr/>
          </p:nvSpPr>
          <p:spPr>
            <a:xfrm rot="16200000" flipH="1">
              <a:off x="9921606" y="-952363"/>
              <a:ext cx="7310342" cy="9104038"/>
            </a:xfrm>
            <a:custGeom>
              <a:avLst/>
              <a:gdLst>
                <a:gd name="connsiteX0" fmla="*/ 0 w 7199312"/>
                <a:gd name="connsiteY0" fmla="*/ 8965765 h 8965765"/>
                <a:gd name="connsiteX1" fmla="*/ 0 w 7199312"/>
                <a:gd name="connsiteY1" fmla="*/ 4345022 h 8965765"/>
                <a:gd name="connsiteX2" fmla="*/ 1 w 7199312"/>
                <a:gd name="connsiteY2" fmla="*/ 4345022 h 8965765"/>
                <a:gd name="connsiteX3" fmla="*/ 3599656 w 7199312"/>
                <a:gd name="connsiteY3" fmla="*/ 0 h 8965765"/>
                <a:gd name="connsiteX4" fmla="*/ 7199311 w 7199312"/>
                <a:gd name="connsiteY4" fmla="*/ 4345022 h 8965765"/>
                <a:gd name="connsiteX5" fmla="*/ 7199312 w 7199312"/>
                <a:gd name="connsiteY5" fmla="*/ 4345022 h 8965765"/>
                <a:gd name="connsiteX6" fmla="*/ 7199312 w 7199312"/>
                <a:gd name="connsiteY6" fmla="*/ 8965765 h 896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9312" h="8965765">
                  <a:moveTo>
                    <a:pt x="0" y="8965765"/>
                  </a:moveTo>
                  <a:lnTo>
                    <a:pt x="0" y="4345022"/>
                  </a:lnTo>
                  <a:lnTo>
                    <a:pt x="1" y="4345022"/>
                  </a:lnTo>
                  <a:lnTo>
                    <a:pt x="3599656" y="0"/>
                  </a:lnTo>
                  <a:lnTo>
                    <a:pt x="7199311" y="4345022"/>
                  </a:lnTo>
                  <a:lnTo>
                    <a:pt x="7199312" y="4345022"/>
                  </a:lnTo>
                  <a:lnTo>
                    <a:pt x="7199312" y="8965765"/>
                  </a:lnTo>
                  <a:close/>
                </a:path>
              </a:pathLst>
            </a:custGeom>
            <a:noFill/>
            <a:ln w="9525">
              <a:solidFill>
                <a:srgbClr val="F1D9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AD4DEA2-EF3C-45FA-A91E-BEB08F14255C}"/>
              </a:ext>
            </a:extLst>
          </p:cNvPr>
          <p:cNvSpPr txBox="1"/>
          <p:nvPr/>
        </p:nvSpPr>
        <p:spPr>
          <a:xfrm>
            <a:off x="561499" y="2875932"/>
            <a:ext cx="3867626" cy="194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反面观点</a:t>
            </a:r>
            <a:endParaRPr lang="en-US" altLang="zh-CN" sz="2800" dirty="0">
              <a:gradFill>
                <a:gsLst>
                  <a:gs pos="0">
                    <a:srgbClr val="F1D99A"/>
                  </a:gs>
                  <a:gs pos="100000">
                    <a:srgbClr val="AF9758"/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请在这里输入正文内容，请在这里输入正文内容，请在这里输入正文内容，请在这里输入正文内容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7D2D03-6028-4F6B-A2FE-649BD397C9D6}"/>
              </a:ext>
            </a:extLst>
          </p:cNvPr>
          <p:cNvSpPr txBox="1"/>
          <p:nvPr/>
        </p:nvSpPr>
        <p:spPr>
          <a:xfrm>
            <a:off x="7762876" y="2875931"/>
            <a:ext cx="3867626" cy="194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正面观点</a:t>
            </a:r>
            <a:endParaRPr lang="en-US" altLang="zh-CN" sz="2800" dirty="0">
              <a:gradFill>
                <a:gsLst>
                  <a:gs pos="0">
                    <a:srgbClr val="F1D99A"/>
                  </a:gs>
                  <a:gs pos="100000">
                    <a:srgbClr val="AF9758"/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请在这里输入正文内容，请在这里输入正文内容，请在这里输入正文内容，请在这里输入正文内容</a:t>
            </a:r>
          </a:p>
        </p:txBody>
      </p:sp>
    </p:spTree>
    <p:extLst>
      <p:ext uri="{BB962C8B-B14F-4D97-AF65-F5344CB8AC3E}">
        <p14:creationId xmlns:p14="http://schemas.microsoft.com/office/powerpoint/2010/main" val="1739279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5AD764EC-2E9C-4142-9B75-7F39A2E24E65}"/>
              </a:ext>
            </a:extLst>
          </p:cNvPr>
          <p:cNvSpPr/>
          <p:nvPr/>
        </p:nvSpPr>
        <p:spPr>
          <a:xfrm>
            <a:off x="-2350271" y="3362480"/>
            <a:ext cx="15722485" cy="9434005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225002-30D8-437F-8DA3-3282571C9D84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D78386-91CA-4C52-91F0-C8A4BEF4E330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5DB75C-175B-4A11-B33D-1766B8A17022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7B766C5-E1B0-40F3-9FD6-D5959F539246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981293D-ECD2-4E31-BEC2-49D94C0CB025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CCCDD94-297A-4F49-8A37-E1CCB2C96266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7B77C9D-EA66-4573-8E8F-CEE35F12DB68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48DF057-A240-4C88-8A38-A7EC10BBC6AC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B45F5AB-7EF2-47E0-8857-44B29F69AD12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15D1C62-6FB8-487C-A38C-A05FEE026F12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5DF456-26D4-4423-9E25-7CAC71E81460}"/>
              </a:ext>
            </a:extLst>
          </p:cNvPr>
          <p:cNvGrpSpPr/>
          <p:nvPr/>
        </p:nvGrpSpPr>
        <p:grpSpPr>
          <a:xfrm>
            <a:off x="559026" y="1946041"/>
            <a:ext cx="5210406" cy="4153665"/>
            <a:chOff x="1950664" y="2610700"/>
            <a:chExt cx="6619128" cy="527667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760FCA6-2E26-49B6-A300-2C522B2BC3B9}"/>
                </a:ext>
              </a:extLst>
            </p:cNvPr>
            <p:cNvGrpSpPr/>
            <p:nvPr/>
          </p:nvGrpSpPr>
          <p:grpSpPr>
            <a:xfrm>
              <a:off x="2150345" y="2610700"/>
              <a:ext cx="6120116" cy="5276678"/>
              <a:chOff x="1787298" y="2946998"/>
              <a:chExt cx="5427546" cy="4679554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45C3C41-0679-4817-AEE6-2B6DB9C78380}"/>
                  </a:ext>
                </a:extLst>
              </p:cNvPr>
              <p:cNvSpPr/>
              <p:nvPr/>
            </p:nvSpPr>
            <p:spPr>
              <a:xfrm>
                <a:off x="1787298" y="2946998"/>
                <a:ext cx="5427546" cy="4679554"/>
              </a:xfrm>
              <a:prstGeom prst="rect">
                <a:avLst/>
              </a:prstGeom>
              <a:blipFill dpi="0" rotWithShape="1">
                <a:blip r:embed="rId3">
                  <a:alphaModFix amt="11000"/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perspectiveRelaxedModerately">
                  <a:rot lat="17087996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35E47614-B223-4C17-A57E-85FF1D684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5939" y="3756611"/>
                <a:ext cx="3550263" cy="3060327"/>
              </a:xfrm>
              <a:prstGeom prst="rect">
                <a:avLst/>
              </a:prstGeom>
              <a:scene3d>
                <a:camera prst="perspectiveRelaxedModerately">
                  <a:rot lat="17090566" lon="0" rev="0"/>
                </a:camera>
                <a:lightRig rig="threePt" dir="t"/>
              </a:scene3d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D6E3E9A-BCE9-45CE-A181-F7D78826E310}"/>
                </a:ext>
              </a:extLst>
            </p:cNvPr>
            <p:cNvGrpSpPr/>
            <p:nvPr/>
          </p:nvGrpSpPr>
          <p:grpSpPr>
            <a:xfrm>
              <a:off x="1950664" y="2681798"/>
              <a:ext cx="6619128" cy="4300968"/>
              <a:chOff x="1950664" y="2681798"/>
              <a:chExt cx="6619128" cy="4300968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9A32B744-2760-4CAA-A420-EBE93ACD2FD6}"/>
                  </a:ext>
                </a:extLst>
              </p:cNvPr>
              <p:cNvGrpSpPr/>
              <p:nvPr/>
            </p:nvGrpSpPr>
            <p:grpSpPr>
              <a:xfrm>
                <a:off x="5068887" y="3319350"/>
                <a:ext cx="283028" cy="1533526"/>
                <a:chOff x="5068887" y="3304110"/>
                <a:chExt cx="283028" cy="1533526"/>
              </a:xfrm>
            </p:grpSpPr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660F5BF8-C109-49A6-A126-54AF29693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0401" y="3599656"/>
                  <a:ext cx="0" cy="1237980"/>
                </a:xfrm>
                <a:prstGeom prst="line">
                  <a:avLst/>
                </a:prstGeom>
                <a:ln>
                  <a:solidFill>
                    <a:srgbClr val="F1D99A">
                      <a:alpha val="6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7B5EC1B0-A673-44D3-A47A-7581F6E265E2}"/>
                    </a:ext>
                  </a:extLst>
                </p:cNvPr>
                <p:cNvGrpSpPr/>
                <p:nvPr/>
              </p:nvGrpSpPr>
              <p:grpSpPr>
                <a:xfrm>
                  <a:off x="5068887" y="3304110"/>
                  <a:ext cx="283028" cy="283028"/>
                  <a:chOff x="4677954" y="4431847"/>
                  <a:chExt cx="283028" cy="283028"/>
                </a:xfrm>
              </p:grpSpPr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A22F94FF-F153-4170-87A4-9B66A72840A9}"/>
                      </a:ext>
                    </a:extLst>
                  </p:cNvPr>
                  <p:cNvSpPr/>
                  <p:nvPr/>
                </p:nvSpPr>
                <p:spPr>
                  <a:xfrm>
                    <a:off x="4677954" y="4431847"/>
                    <a:ext cx="283028" cy="283028"/>
                  </a:xfrm>
                  <a:prstGeom prst="ellipse">
                    <a:avLst/>
                  </a:prstGeom>
                  <a:noFill/>
                  <a:ln>
                    <a:solidFill>
                      <a:srgbClr val="F1D99A">
                        <a:alpha val="6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7AE99053-FDEE-49CB-AD39-5B2E97165AA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749716" y="4503609"/>
                    <a:ext cx="139504" cy="139504"/>
                  </a:xfrm>
                  <a:prstGeom prst="ellipse">
                    <a:avLst/>
                  </a:prstGeom>
                  <a:noFill/>
                  <a:ln>
                    <a:solidFill>
                      <a:srgbClr val="F1D99A">
                        <a:alpha val="6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2EA7B36-EF2B-4DE5-8BD3-288EFC48DC76}"/>
                  </a:ext>
                </a:extLst>
              </p:cNvPr>
              <p:cNvSpPr/>
              <p:nvPr/>
            </p:nvSpPr>
            <p:spPr>
              <a:xfrm>
                <a:off x="3989371" y="6318085"/>
                <a:ext cx="2515364" cy="664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gradFill>
                      <a:gsLst>
                        <a:gs pos="0">
                          <a:srgbClr val="F1D99A"/>
                        </a:gs>
                        <a:gs pos="100000">
                          <a:srgbClr val="AF9758"/>
                        </a:gs>
                      </a:gsLst>
                      <a:lin ang="5400000" scaled="1"/>
                    </a:gra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输入关键词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DA6C772-8935-46AA-B846-E0440CFB75C3}"/>
                  </a:ext>
                </a:extLst>
              </p:cNvPr>
              <p:cNvSpPr/>
              <p:nvPr/>
            </p:nvSpPr>
            <p:spPr>
              <a:xfrm>
                <a:off x="4115631" y="2681798"/>
                <a:ext cx="2189539" cy="5082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</a:rPr>
                  <a:t>输入关键内容</a:t>
                </a:r>
              </a:p>
            </p:txBody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6EA5113-F6C0-4664-97C1-798E14DC2250}"/>
                  </a:ext>
                </a:extLst>
              </p:cNvPr>
              <p:cNvGrpSpPr/>
              <p:nvPr/>
            </p:nvGrpSpPr>
            <p:grpSpPr>
              <a:xfrm>
                <a:off x="6380252" y="3522906"/>
                <a:ext cx="2189540" cy="2224655"/>
                <a:chOff x="6380252" y="3522906"/>
                <a:chExt cx="2189540" cy="2224655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46F5619-60E3-42D0-9B84-2EC84DCFDCCC}"/>
                    </a:ext>
                  </a:extLst>
                </p:cNvPr>
                <p:cNvSpPr/>
                <p:nvPr/>
              </p:nvSpPr>
              <p:spPr>
                <a:xfrm>
                  <a:off x="6380252" y="3522906"/>
                  <a:ext cx="2189540" cy="5082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/>
                      </a:solidFill>
                    </a:rPr>
                    <a:t>输入关键内容</a:t>
                  </a:r>
                </a:p>
              </p:txBody>
            </p:sp>
            <p:grpSp>
              <p:nvGrpSpPr>
                <p:cNvPr id="27" name="组合 26">
                  <a:extLst>
                    <a:ext uri="{FF2B5EF4-FFF2-40B4-BE49-F238E27FC236}">
                      <a16:creationId xmlns:a16="http://schemas.microsoft.com/office/drawing/2014/main" id="{D9135B0D-2F4C-4D1E-89B1-23CD48CF7997}"/>
                    </a:ext>
                  </a:extLst>
                </p:cNvPr>
                <p:cNvGrpSpPr/>
                <p:nvPr/>
              </p:nvGrpSpPr>
              <p:grpSpPr>
                <a:xfrm>
                  <a:off x="7296632" y="4214035"/>
                  <a:ext cx="283028" cy="1533526"/>
                  <a:chOff x="5068887" y="3304110"/>
                  <a:chExt cx="283028" cy="1533526"/>
                </a:xfrm>
              </p:grpSpPr>
              <p:cxnSp>
                <p:nvCxnSpPr>
                  <p:cNvPr id="28" name="直接连接符 27">
                    <a:extLst>
                      <a:ext uri="{FF2B5EF4-FFF2-40B4-BE49-F238E27FC236}">
                        <a16:creationId xmlns:a16="http://schemas.microsoft.com/office/drawing/2014/main" id="{EC22FD1D-3A7D-4284-B408-5A3A03783C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0401" y="3599656"/>
                    <a:ext cx="0" cy="1237980"/>
                  </a:xfrm>
                  <a:prstGeom prst="line">
                    <a:avLst/>
                  </a:prstGeom>
                  <a:ln>
                    <a:solidFill>
                      <a:srgbClr val="F1D99A">
                        <a:alpha val="6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" name="组合 28">
                    <a:extLst>
                      <a:ext uri="{FF2B5EF4-FFF2-40B4-BE49-F238E27FC236}">
                        <a16:creationId xmlns:a16="http://schemas.microsoft.com/office/drawing/2014/main" id="{83B604CB-14EB-49EF-B0CC-E44ADAECF0B1}"/>
                      </a:ext>
                    </a:extLst>
                  </p:cNvPr>
                  <p:cNvGrpSpPr/>
                  <p:nvPr/>
                </p:nvGrpSpPr>
                <p:grpSpPr>
                  <a:xfrm>
                    <a:off x="5068887" y="3304110"/>
                    <a:ext cx="283028" cy="283028"/>
                    <a:chOff x="4677954" y="4431847"/>
                    <a:chExt cx="283028" cy="283028"/>
                  </a:xfrm>
                </p:grpSpPr>
                <p:sp>
                  <p:nvSpPr>
                    <p:cNvPr id="30" name="椭圆 29">
                      <a:extLst>
                        <a:ext uri="{FF2B5EF4-FFF2-40B4-BE49-F238E27FC236}">
                          <a16:creationId xmlns:a16="http://schemas.microsoft.com/office/drawing/2014/main" id="{EB52355F-5A3A-4F14-AAF8-0EAB34655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77954" y="4431847"/>
                      <a:ext cx="283028" cy="283028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1D99A">
                          <a:alpha val="6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椭圆 30">
                      <a:extLst>
                        <a:ext uri="{FF2B5EF4-FFF2-40B4-BE49-F238E27FC236}">
                          <a16:creationId xmlns:a16="http://schemas.microsoft.com/office/drawing/2014/main" id="{75492980-68B0-4E8C-8601-C6186E53F3E8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749716" y="4503609"/>
                      <a:ext cx="139504" cy="139504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1D99A">
                          <a:alpha val="6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522345FB-1A73-43AB-8E55-9548E411D5D0}"/>
                  </a:ext>
                </a:extLst>
              </p:cNvPr>
              <p:cNvGrpSpPr/>
              <p:nvPr/>
            </p:nvGrpSpPr>
            <p:grpSpPr>
              <a:xfrm>
                <a:off x="1950664" y="3594084"/>
                <a:ext cx="2189540" cy="2153477"/>
                <a:chOff x="6408046" y="3594084"/>
                <a:chExt cx="2189540" cy="2153477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93B14A18-ABA5-495F-8D93-19C76FD79EF7}"/>
                    </a:ext>
                  </a:extLst>
                </p:cNvPr>
                <p:cNvSpPr/>
                <p:nvPr/>
              </p:nvSpPr>
              <p:spPr>
                <a:xfrm>
                  <a:off x="6408046" y="3594084"/>
                  <a:ext cx="2189540" cy="5082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bg1"/>
                      </a:solidFill>
                    </a:rPr>
                    <a:t>输入关键内容</a:t>
                  </a:r>
                </a:p>
              </p:txBody>
            </p:sp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C37374CE-3CED-4968-819A-CE082D2D7802}"/>
                    </a:ext>
                  </a:extLst>
                </p:cNvPr>
                <p:cNvGrpSpPr/>
                <p:nvPr/>
              </p:nvGrpSpPr>
              <p:grpSpPr>
                <a:xfrm>
                  <a:off x="7296632" y="4214035"/>
                  <a:ext cx="283028" cy="1533526"/>
                  <a:chOff x="5068887" y="3304110"/>
                  <a:chExt cx="283028" cy="1533526"/>
                </a:xfrm>
              </p:grpSpPr>
              <p:cxnSp>
                <p:nvCxnSpPr>
                  <p:cNvPr id="22" name="直接连接符 21">
                    <a:extLst>
                      <a:ext uri="{FF2B5EF4-FFF2-40B4-BE49-F238E27FC236}">
                        <a16:creationId xmlns:a16="http://schemas.microsoft.com/office/drawing/2014/main" id="{37DDD2BD-06DD-484D-8ADE-567D188678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0401" y="3599656"/>
                    <a:ext cx="0" cy="1237980"/>
                  </a:xfrm>
                  <a:prstGeom prst="line">
                    <a:avLst/>
                  </a:prstGeom>
                  <a:ln>
                    <a:solidFill>
                      <a:srgbClr val="F1D99A">
                        <a:alpha val="6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" name="组合 22">
                    <a:extLst>
                      <a:ext uri="{FF2B5EF4-FFF2-40B4-BE49-F238E27FC236}">
                        <a16:creationId xmlns:a16="http://schemas.microsoft.com/office/drawing/2014/main" id="{90FE5C6F-4884-4ED5-A5C9-A603442A4B86}"/>
                      </a:ext>
                    </a:extLst>
                  </p:cNvPr>
                  <p:cNvGrpSpPr/>
                  <p:nvPr/>
                </p:nvGrpSpPr>
                <p:grpSpPr>
                  <a:xfrm>
                    <a:off x="5068887" y="3304110"/>
                    <a:ext cx="283028" cy="283028"/>
                    <a:chOff x="4677954" y="4431847"/>
                    <a:chExt cx="283028" cy="283028"/>
                  </a:xfrm>
                </p:grpSpPr>
                <p:sp>
                  <p:nvSpPr>
                    <p:cNvPr id="24" name="椭圆 23">
                      <a:extLst>
                        <a:ext uri="{FF2B5EF4-FFF2-40B4-BE49-F238E27FC236}">
                          <a16:creationId xmlns:a16="http://schemas.microsoft.com/office/drawing/2014/main" id="{7C07CC1E-6CD9-43A6-B4C7-D30F5A2D21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77954" y="4431847"/>
                      <a:ext cx="283028" cy="283028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1D99A">
                          <a:alpha val="6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椭圆 24">
                      <a:extLst>
                        <a:ext uri="{FF2B5EF4-FFF2-40B4-BE49-F238E27FC236}">
                          <a16:creationId xmlns:a16="http://schemas.microsoft.com/office/drawing/2014/main" id="{E94C6E4D-7864-40D9-801E-837679EBFEC2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749716" y="4503609"/>
                      <a:ext cx="139504" cy="139504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1D99A">
                          <a:alpha val="6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1232247-4B11-4FC5-AB2B-6435A644D5D2}"/>
              </a:ext>
            </a:extLst>
          </p:cNvPr>
          <p:cNvGrpSpPr/>
          <p:nvPr/>
        </p:nvGrpSpPr>
        <p:grpSpPr>
          <a:xfrm>
            <a:off x="6447384" y="1946041"/>
            <a:ext cx="5181379" cy="4153665"/>
            <a:chOff x="1913787" y="2610700"/>
            <a:chExt cx="6582253" cy="5276678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D3902541-449C-4A5B-80A7-609842343260}"/>
                </a:ext>
              </a:extLst>
            </p:cNvPr>
            <p:cNvGrpSpPr/>
            <p:nvPr/>
          </p:nvGrpSpPr>
          <p:grpSpPr>
            <a:xfrm>
              <a:off x="2150345" y="2610700"/>
              <a:ext cx="6120116" cy="5276678"/>
              <a:chOff x="1787298" y="2946998"/>
              <a:chExt cx="5427546" cy="4679554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F0DC0DD-0C3D-4763-AAC4-D805AC42290F}"/>
                  </a:ext>
                </a:extLst>
              </p:cNvPr>
              <p:cNvSpPr/>
              <p:nvPr/>
            </p:nvSpPr>
            <p:spPr>
              <a:xfrm>
                <a:off x="1787298" y="2946998"/>
                <a:ext cx="5427546" cy="4679554"/>
              </a:xfrm>
              <a:prstGeom prst="rect">
                <a:avLst/>
              </a:prstGeom>
              <a:blipFill dpi="0" rotWithShape="1">
                <a:blip r:embed="rId3">
                  <a:alphaModFix amt="11000"/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perspectiveRelaxedModerately">
                  <a:rot lat="17087996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826B66E2-A3D0-4519-A3AF-021C84F2A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5939" y="3756611"/>
                <a:ext cx="3550263" cy="3060327"/>
              </a:xfrm>
              <a:prstGeom prst="rect">
                <a:avLst/>
              </a:prstGeom>
              <a:scene3d>
                <a:camera prst="perspectiveRelaxedModerately">
                  <a:rot lat="17090566" lon="0" rev="0"/>
                </a:camera>
                <a:lightRig rig="threePt" dir="t"/>
              </a:scene3d>
            </p:spPr>
          </p:pic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E068473-E895-4CE7-ABBC-02EC7968C961}"/>
                </a:ext>
              </a:extLst>
            </p:cNvPr>
            <p:cNvGrpSpPr/>
            <p:nvPr/>
          </p:nvGrpSpPr>
          <p:grpSpPr>
            <a:xfrm>
              <a:off x="1913787" y="2681798"/>
              <a:ext cx="6582253" cy="4300966"/>
              <a:chOff x="1913787" y="2681798"/>
              <a:chExt cx="6582253" cy="4300966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FC9B3B6B-1DA1-464D-9C8A-B4EB0E3297F4}"/>
                  </a:ext>
                </a:extLst>
              </p:cNvPr>
              <p:cNvGrpSpPr/>
              <p:nvPr/>
            </p:nvGrpSpPr>
            <p:grpSpPr>
              <a:xfrm>
                <a:off x="5068887" y="3319350"/>
                <a:ext cx="283028" cy="1533526"/>
                <a:chOff x="5068887" y="3304110"/>
                <a:chExt cx="283028" cy="1533526"/>
              </a:xfrm>
            </p:grpSpPr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9B0A3478-58FB-4A02-B35E-96820BDC5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0401" y="3599656"/>
                  <a:ext cx="0" cy="1237980"/>
                </a:xfrm>
                <a:prstGeom prst="line">
                  <a:avLst/>
                </a:prstGeom>
                <a:ln>
                  <a:solidFill>
                    <a:srgbClr val="F1D99A">
                      <a:alpha val="6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组合 84">
                  <a:extLst>
                    <a:ext uri="{FF2B5EF4-FFF2-40B4-BE49-F238E27FC236}">
                      <a16:creationId xmlns:a16="http://schemas.microsoft.com/office/drawing/2014/main" id="{388F37B6-7783-4819-B0B9-1348921B3D54}"/>
                    </a:ext>
                  </a:extLst>
                </p:cNvPr>
                <p:cNvGrpSpPr/>
                <p:nvPr/>
              </p:nvGrpSpPr>
              <p:grpSpPr>
                <a:xfrm>
                  <a:off x="5068887" y="3304110"/>
                  <a:ext cx="283028" cy="283028"/>
                  <a:chOff x="4677954" y="4431847"/>
                  <a:chExt cx="283028" cy="283028"/>
                </a:xfrm>
              </p:grpSpPr>
              <p:sp>
                <p:nvSpPr>
                  <p:cNvPr id="86" name="椭圆 85">
                    <a:extLst>
                      <a:ext uri="{FF2B5EF4-FFF2-40B4-BE49-F238E27FC236}">
                        <a16:creationId xmlns:a16="http://schemas.microsoft.com/office/drawing/2014/main" id="{A173F8C5-3EBB-477E-B9FA-F2E76A0DA4A6}"/>
                      </a:ext>
                    </a:extLst>
                  </p:cNvPr>
                  <p:cNvSpPr/>
                  <p:nvPr/>
                </p:nvSpPr>
                <p:spPr>
                  <a:xfrm>
                    <a:off x="4677954" y="4431847"/>
                    <a:ext cx="283028" cy="283028"/>
                  </a:xfrm>
                  <a:prstGeom prst="ellipse">
                    <a:avLst/>
                  </a:prstGeom>
                  <a:noFill/>
                  <a:ln>
                    <a:solidFill>
                      <a:srgbClr val="F1D99A">
                        <a:alpha val="6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95C0AE4D-5474-4B69-8B5D-85E0109A154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749716" y="4503609"/>
                    <a:ext cx="139504" cy="139504"/>
                  </a:xfrm>
                  <a:prstGeom prst="ellipse">
                    <a:avLst/>
                  </a:prstGeom>
                  <a:noFill/>
                  <a:ln>
                    <a:solidFill>
                      <a:srgbClr val="F1D99A">
                        <a:alpha val="6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B7AEEEF-632C-455B-A6C7-9AC329777B70}"/>
                  </a:ext>
                </a:extLst>
              </p:cNvPr>
              <p:cNvSpPr/>
              <p:nvPr/>
            </p:nvSpPr>
            <p:spPr>
              <a:xfrm>
                <a:off x="3987243" y="6318083"/>
                <a:ext cx="2515364" cy="664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gradFill>
                      <a:gsLst>
                        <a:gs pos="0">
                          <a:srgbClr val="F1D99A"/>
                        </a:gs>
                        <a:gs pos="100000">
                          <a:srgbClr val="AF9758"/>
                        </a:gs>
                      </a:gsLst>
                      <a:lin ang="5400000" scaled="1"/>
                    </a:gra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输入关键词</a:t>
                </a: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C0652B3-19C2-400E-AFCA-4B1176C038DD}"/>
                  </a:ext>
                </a:extLst>
              </p:cNvPr>
              <p:cNvSpPr/>
              <p:nvPr/>
            </p:nvSpPr>
            <p:spPr>
              <a:xfrm>
                <a:off x="4115631" y="2681798"/>
                <a:ext cx="2189539" cy="5082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</a:rPr>
                  <a:t>输入关键内容</a:t>
                </a:r>
              </a:p>
            </p:txBody>
          </p: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10947379-3F3F-4869-936E-2EA0D0C7D6E2}"/>
                  </a:ext>
                </a:extLst>
              </p:cNvPr>
              <p:cNvGrpSpPr/>
              <p:nvPr/>
            </p:nvGrpSpPr>
            <p:grpSpPr>
              <a:xfrm>
                <a:off x="6306500" y="3522906"/>
                <a:ext cx="2189540" cy="2224655"/>
                <a:chOff x="6306500" y="3522906"/>
                <a:chExt cx="2189540" cy="2224655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DE0BFB64-B1B5-49A3-8CB1-E411DD65D3A2}"/>
                    </a:ext>
                  </a:extLst>
                </p:cNvPr>
                <p:cNvSpPr/>
                <p:nvPr/>
              </p:nvSpPr>
              <p:spPr>
                <a:xfrm>
                  <a:off x="6306500" y="3522906"/>
                  <a:ext cx="2189540" cy="5082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/>
                      </a:solidFill>
                    </a:rPr>
                    <a:t>输入关键内容</a:t>
                  </a:r>
                </a:p>
              </p:txBody>
            </p:sp>
            <p:grpSp>
              <p:nvGrpSpPr>
                <p:cNvPr id="79" name="组合 78">
                  <a:extLst>
                    <a:ext uri="{FF2B5EF4-FFF2-40B4-BE49-F238E27FC236}">
                      <a16:creationId xmlns:a16="http://schemas.microsoft.com/office/drawing/2014/main" id="{4A387D1A-884E-41E8-B67F-9D60991A7A34}"/>
                    </a:ext>
                  </a:extLst>
                </p:cNvPr>
                <p:cNvGrpSpPr/>
                <p:nvPr/>
              </p:nvGrpSpPr>
              <p:grpSpPr>
                <a:xfrm>
                  <a:off x="7296632" y="4214035"/>
                  <a:ext cx="283028" cy="1533526"/>
                  <a:chOff x="5068887" y="3304110"/>
                  <a:chExt cx="283028" cy="1533526"/>
                </a:xfrm>
              </p:grpSpPr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7376D555-548D-4597-89A3-8F5041DDC0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0401" y="3599656"/>
                    <a:ext cx="0" cy="1237980"/>
                  </a:xfrm>
                  <a:prstGeom prst="line">
                    <a:avLst/>
                  </a:prstGeom>
                  <a:ln>
                    <a:solidFill>
                      <a:srgbClr val="F1D99A">
                        <a:alpha val="6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1" name="组合 80">
                    <a:extLst>
                      <a:ext uri="{FF2B5EF4-FFF2-40B4-BE49-F238E27FC236}">
                        <a16:creationId xmlns:a16="http://schemas.microsoft.com/office/drawing/2014/main" id="{B5B62F42-B615-4BD5-9EB1-0EC7B5AC848F}"/>
                      </a:ext>
                    </a:extLst>
                  </p:cNvPr>
                  <p:cNvGrpSpPr/>
                  <p:nvPr/>
                </p:nvGrpSpPr>
                <p:grpSpPr>
                  <a:xfrm>
                    <a:off x="5068887" y="3304110"/>
                    <a:ext cx="283028" cy="283028"/>
                    <a:chOff x="4677954" y="4431847"/>
                    <a:chExt cx="283028" cy="283028"/>
                  </a:xfrm>
                </p:grpSpPr>
                <p:sp>
                  <p:nvSpPr>
                    <p:cNvPr id="82" name="椭圆 81">
                      <a:extLst>
                        <a:ext uri="{FF2B5EF4-FFF2-40B4-BE49-F238E27FC236}">
                          <a16:creationId xmlns:a16="http://schemas.microsoft.com/office/drawing/2014/main" id="{E516FD07-0E06-4976-B1D9-7ADDFC186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77954" y="4431847"/>
                      <a:ext cx="283028" cy="283028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1D99A">
                          <a:alpha val="6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" name="椭圆 82">
                      <a:extLst>
                        <a:ext uri="{FF2B5EF4-FFF2-40B4-BE49-F238E27FC236}">
                          <a16:creationId xmlns:a16="http://schemas.microsoft.com/office/drawing/2014/main" id="{667E0C28-7564-455B-AB31-841E6AF369BA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749716" y="4503609"/>
                      <a:ext cx="139504" cy="139504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1D99A">
                          <a:alpha val="6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78BA6424-1C6A-4A8F-8553-0E0544A2C400}"/>
                  </a:ext>
                </a:extLst>
              </p:cNvPr>
              <p:cNvGrpSpPr/>
              <p:nvPr/>
            </p:nvGrpSpPr>
            <p:grpSpPr>
              <a:xfrm>
                <a:off x="1913787" y="3594084"/>
                <a:ext cx="2189540" cy="2153477"/>
                <a:chOff x="6371169" y="3594084"/>
                <a:chExt cx="2189540" cy="2153477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995C722A-594B-4D68-92FF-07F2F85713DA}"/>
                    </a:ext>
                  </a:extLst>
                </p:cNvPr>
                <p:cNvSpPr/>
                <p:nvPr/>
              </p:nvSpPr>
              <p:spPr>
                <a:xfrm>
                  <a:off x="6371169" y="3594084"/>
                  <a:ext cx="2189540" cy="5082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bg1"/>
                      </a:solidFill>
                    </a:rPr>
                    <a:t>输入关键内容</a:t>
                  </a:r>
                </a:p>
              </p:txBody>
            </p:sp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9E08272C-F476-4D40-BADF-5DEF5811ED3E}"/>
                    </a:ext>
                  </a:extLst>
                </p:cNvPr>
                <p:cNvGrpSpPr/>
                <p:nvPr/>
              </p:nvGrpSpPr>
              <p:grpSpPr>
                <a:xfrm>
                  <a:off x="7296632" y="4214035"/>
                  <a:ext cx="283028" cy="1533526"/>
                  <a:chOff x="5068887" y="3304110"/>
                  <a:chExt cx="283028" cy="1533526"/>
                </a:xfrm>
              </p:grpSpPr>
              <p:cxnSp>
                <p:nvCxnSpPr>
                  <p:cNvPr id="74" name="直接连接符 73">
                    <a:extLst>
                      <a:ext uri="{FF2B5EF4-FFF2-40B4-BE49-F238E27FC236}">
                        <a16:creationId xmlns:a16="http://schemas.microsoft.com/office/drawing/2014/main" id="{D910ADB6-FEB4-4563-BAD0-BE62B76399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0401" y="3599656"/>
                    <a:ext cx="0" cy="1237980"/>
                  </a:xfrm>
                  <a:prstGeom prst="line">
                    <a:avLst/>
                  </a:prstGeom>
                  <a:ln>
                    <a:solidFill>
                      <a:srgbClr val="F1D99A">
                        <a:alpha val="6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组合 74">
                    <a:extLst>
                      <a:ext uri="{FF2B5EF4-FFF2-40B4-BE49-F238E27FC236}">
                        <a16:creationId xmlns:a16="http://schemas.microsoft.com/office/drawing/2014/main" id="{2130FD81-8075-41CB-B684-39360BC3E4D4}"/>
                      </a:ext>
                    </a:extLst>
                  </p:cNvPr>
                  <p:cNvGrpSpPr/>
                  <p:nvPr/>
                </p:nvGrpSpPr>
                <p:grpSpPr>
                  <a:xfrm>
                    <a:off x="5068887" y="3304110"/>
                    <a:ext cx="283028" cy="283028"/>
                    <a:chOff x="4677954" y="4431847"/>
                    <a:chExt cx="283028" cy="283028"/>
                  </a:xfrm>
                </p:grpSpPr>
                <p:sp>
                  <p:nvSpPr>
                    <p:cNvPr id="76" name="椭圆 75">
                      <a:extLst>
                        <a:ext uri="{FF2B5EF4-FFF2-40B4-BE49-F238E27FC236}">
                          <a16:creationId xmlns:a16="http://schemas.microsoft.com/office/drawing/2014/main" id="{0776FBAC-DD47-4FFA-9053-DABD838B4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77954" y="4431847"/>
                      <a:ext cx="283028" cy="283028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1D99A">
                          <a:alpha val="6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>
                      <a:extLst>
                        <a:ext uri="{FF2B5EF4-FFF2-40B4-BE49-F238E27FC236}">
                          <a16:creationId xmlns:a16="http://schemas.microsoft.com/office/drawing/2014/main" id="{C58D8DF8-7644-4397-A39F-D8D62C48668B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749716" y="4503609"/>
                      <a:ext cx="139504" cy="139504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1D99A">
                          <a:alpha val="6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39951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F4A7072-A1DB-4A0B-895F-A4382DD93387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BFFBE8-2DE2-47B5-AE6A-B7EB7886DC8B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600D91C-46C0-45D3-BD90-48FC1E112899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B3B40CB-7880-4792-BC84-015A0DADF5A8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205D1D1-E491-4AA2-B299-22DC3B00D179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2CB5E69-69B5-4488-B819-861895CCC925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4B77CB-F572-4CA8-8C97-004B8613CBF1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F0156E5-049F-43FF-AC36-D17312A776CA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53F511E-2009-4379-8259-D15F831ABB80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DABC060-0F8A-4D4C-8F30-24602555F04B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FF364CA-F0BD-4F54-878F-7C39F59BF8FB}"/>
              </a:ext>
            </a:extLst>
          </p:cNvPr>
          <p:cNvGrpSpPr/>
          <p:nvPr/>
        </p:nvGrpSpPr>
        <p:grpSpPr>
          <a:xfrm>
            <a:off x="369305" y="2375385"/>
            <a:ext cx="11491491" cy="2898844"/>
            <a:chOff x="1903563" y="2135308"/>
            <a:chExt cx="14193537" cy="358046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1B2A787-640C-487B-A9F5-8B8F06B712F2}"/>
                </a:ext>
              </a:extLst>
            </p:cNvPr>
            <p:cNvGrpSpPr/>
            <p:nvPr/>
          </p:nvGrpSpPr>
          <p:grpSpPr>
            <a:xfrm>
              <a:off x="6104092" y="2135308"/>
              <a:ext cx="2207836" cy="2561090"/>
              <a:chOff x="3256793" y="2614933"/>
              <a:chExt cx="2630412" cy="3051278"/>
            </a:xfrm>
          </p:grpSpPr>
          <p:sp>
            <p:nvSpPr>
              <p:cNvPr id="38" name="六边形 37">
                <a:extLst>
                  <a:ext uri="{FF2B5EF4-FFF2-40B4-BE49-F238E27FC236}">
                    <a16:creationId xmlns:a16="http://schemas.microsoft.com/office/drawing/2014/main" id="{0A161DAA-3CBF-45B2-90F2-963049E64512}"/>
                  </a:ext>
                </a:extLst>
              </p:cNvPr>
              <p:cNvSpPr/>
              <p:nvPr/>
            </p:nvSpPr>
            <p:spPr>
              <a:xfrm rot="6678656">
                <a:off x="3046360" y="2825366"/>
                <a:ext cx="3051278" cy="2630412"/>
              </a:xfrm>
              <a:prstGeom prst="hexagon">
                <a:avLst/>
              </a:prstGeom>
              <a:noFill/>
              <a:ln w="38100">
                <a:solidFill>
                  <a:srgbClr val="F1D99A">
                    <a:alpha val="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53202E7-34D9-4F0E-866E-1E4A5CD7524E}"/>
                  </a:ext>
                </a:extLst>
              </p:cNvPr>
              <p:cNvGrpSpPr/>
              <p:nvPr/>
            </p:nvGrpSpPr>
            <p:grpSpPr>
              <a:xfrm>
                <a:off x="3314512" y="2681888"/>
                <a:ext cx="2514975" cy="2917371"/>
                <a:chOff x="3314512" y="2681888"/>
                <a:chExt cx="2514975" cy="2917371"/>
              </a:xfrm>
            </p:grpSpPr>
            <p:sp>
              <p:nvSpPr>
                <p:cNvPr id="40" name="六边形 39">
                  <a:extLst>
                    <a:ext uri="{FF2B5EF4-FFF2-40B4-BE49-F238E27FC236}">
                      <a16:creationId xmlns:a16="http://schemas.microsoft.com/office/drawing/2014/main" id="{89825C35-AB55-42EF-8C5E-42DB85F4600F}"/>
                    </a:ext>
                  </a:extLst>
                </p:cNvPr>
                <p:cNvSpPr/>
                <p:nvPr/>
              </p:nvSpPr>
              <p:spPr>
                <a:xfrm rot="5400000">
                  <a:off x="3113314" y="2883086"/>
                  <a:ext cx="2917371" cy="2514975"/>
                </a:xfrm>
                <a:prstGeom prst="hexagon">
                  <a:avLst/>
                </a:prstGeom>
                <a:solidFill>
                  <a:srgbClr val="150E15">
                    <a:alpha val="50000"/>
                  </a:srgbClr>
                </a:solidFill>
                <a:ln w="38100">
                  <a:solidFill>
                    <a:srgbClr val="F1D99A">
                      <a:alpha val="7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六边形 40">
                  <a:extLst>
                    <a:ext uri="{FF2B5EF4-FFF2-40B4-BE49-F238E27FC236}">
                      <a16:creationId xmlns:a16="http://schemas.microsoft.com/office/drawing/2014/main" id="{DB60EDAE-AE25-41A9-A54C-0B672F028A53}"/>
                    </a:ext>
                  </a:extLst>
                </p:cNvPr>
                <p:cNvSpPr/>
                <p:nvPr/>
              </p:nvSpPr>
              <p:spPr>
                <a:xfrm rot="5400000">
                  <a:off x="3460785" y="3182630"/>
                  <a:ext cx="2222430" cy="1915886"/>
                </a:xfrm>
                <a:prstGeom prst="hexagon">
                  <a:avLst/>
                </a:prstGeom>
                <a:solidFill>
                  <a:srgbClr val="150E15">
                    <a:alpha val="30000"/>
                  </a:srgbClr>
                </a:solidFill>
                <a:ln w="38100">
                  <a:solidFill>
                    <a:srgbClr val="F1D99A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AFFDECA-64C7-4286-A30B-DEAE3D0C0589}"/>
                </a:ext>
              </a:extLst>
            </p:cNvPr>
            <p:cNvGrpSpPr/>
            <p:nvPr/>
          </p:nvGrpSpPr>
          <p:grpSpPr>
            <a:xfrm>
              <a:off x="9669845" y="2135308"/>
              <a:ext cx="2207836" cy="2561090"/>
              <a:chOff x="3256793" y="2614933"/>
              <a:chExt cx="2630412" cy="3051278"/>
            </a:xfrm>
          </p:grpSpPr>
          <p:sp>
            <p:nvSpPr>
              <p:cNvPr id="34" name="六边形 33">
                <a:extLst>
                  <a:ext uri="{FF2B5EF4-FFF2-40B4-BE49-F238E27FC236}">
                    <a16:creationId xmlns:a16="http://schemas.microsoft.com/office/drawing/2014/main" id="{805385EF-63F8-43C1-8759-BAC52D61139E}"/>
                  </a:ext>
                </a:extLst>
              </p:cNvPr>
              <p:cNvSpPr/>
              <p:nvPr/>
            </p:nvSpPr>
            <p:spPr>
              <a:xfrm rot="6678656">
                <a:off x="3046360" y="2825366"/>
                <a:ext cx="3051278" cy="2630412"/>
              </a:xfrm>
              <a:prstGeom prst="hexagon">
                <a:avLst/>
              </a:prstGeom>
              <a:noFill/>
              <a:ln w="38100">
                <a:solidFill>
                  <a:srgbClr val="F1D99A">
                    <a:alpha val="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112B792B-9062-4FC6-901C-FE1D3420DF76}"/>
                  </a:ext>
                </a:extLst>
              </p:cNvPr>
              <p:cNvGrpSpPr/>
              <p:nvPr/>
            </p:nvGrpSpPr>
            <p:grpSpPr>
              <a:xfrm>
                <a:off x="3314512" y="2681888"/>
                <a:ext cx="2514975" cy="2917371"/>
                <a:chOff x="3314512" y="2681888"/>
                <a:chExt cx="2514975" cy="2917371"/>
              </a:xfrm>
            </p:grpSpPr>
            <p:sp>
              <p:nvSpPr>
                <p:cNvPr id="36" name="六边形 35">
                  <a:extLst>
                    <a:ext uri="{FF2B5EF4-FFF2-40B4-BE49-F238E27FC236}">
                      <a16:creationId xmlns:a16="http://schemas.microsoft.com/office/drawing/2014/main" id="{130C44A9-4335-4FC8-AA4D-943B35E19A79}"/>
                    </a:ext>
                  </a:extLst>
                </p:cNvPr>
                <p:cNvSpPr/>
                <p:nvPr/>
              </p:nvSpPr>
              <p:spPr>
                <a:xfrm rot="5400000">
                  <a:off x="3113314" y="2883086"/>
                  <a:ext cx="2917371" cy="2514975"/>
                </a:xfrm>
                <a:prstGeom prst="hexagon">
                  <a:avLst/>
                </a:prstGeom>
                <a:solidFill>
                  <a:srgbClr val="150E15">
                    <a:alpha val="50000"/>
                  </a:srgbClr>
                </a:solidFill>
                <a:ln w="38100">
                  <a:solidFill>
                    <a:srgbClr val="F1D99A">
                      <a:alpha val="7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六边形 36">
                  <a:extLst>
                    <a:ext uri="{FF2B5EF4-FFF2-40B4-BE49-F238E27FC236}">
                      <a16:creationId xmlns:a16="http://schemas.microsoft.com/office/drawing/2014/main" id="{B738D46A-F6C7-4434-82E3-6EDE1843BD74}"/>
                    </a:ext>
                  </a:extLst>
                </p:cNvPr>
                <p:cNvSpPr/>
                <p:nvPr/>
              </p:nvSpPr>
              <p:spPr>
                <a:xfrm rot="5400000">
                  <a:off x="3460785" y="3182630"/>
                  <a:ext cx="2222430" cy="1915886"/>
                </a:xfrm>
                <a:prstGeom prst="hexagon">
                  <a:avLst/>
                </a:prstGeom>
                <a:solidFill>
                  <a:srgbClr val="150E15">
                    <a:alpha val="30000"/>
                  </a:srgbClr>
                </a:solidFill>
                <a:ln w="38100">
                  <a:solidFill>
                    <a:srgbClr val="F1D99A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E4C6D01-A61B-41CF-8989-F0E6131F4841}"/>
                </a:ext>
              </a:extLst>
            </p:cNvPr>
            <p:cNvGrpSpPr/>
            <p:nvPr/>
          </p:nvGrpSpPr>
          <p:grpSpPr>
            <a:xfrm>
              <a:off x="13235599" y="2135308"/>
              <a:ext cx="2207836" cy="2561090"/>
              <a:chOff x="3256793" y="2614933"/>
              <a:chExt cx="2630412" cy="3051278"/>
            </a:xfrm>
          </p:grpSpPr>
          <p:sp>
            <p:nvSpPr>
              <p:cNvPr id="30" name="六边形 29">
                <a:extLst>
                  <a:ext uri="{FF2B5EF4-FFF2-40B4-BE49-F238E27FC236}">
                    <a16:creationId xmlns:a16="http://schemas.microsoft.com/office/drawing/2014/main" id="{B4D2CA15-FF1E-4127-824C-2D4915CFB010}"/>
                  </a:ext>
                </a:extLst>
              </p:cNvPr>
              <p:cNvSpPr/>
              <p:nvPr/>
            </p:nvSpPr>
            <p:spPr>
              <a:xfrm rot="6678656">
                <a:off x="3046360" y="2825366"/>
                <a:ext cx="3051278" cy="2630412"/>
              </a:xfrm>
              <a:prstGeom prst="hexagon">
                <a:avLst/>
              </a:prstGeom>
              <a:noFill/>
              <a:ln w="38100">
                <a:solidFill>
                  <a:srgbClr val="F1D99A">
                    <a:alpha val="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73E9D391-A597-41C5-B362-ED90D7E9EF07}"/>
                  </a:ext>
                </a:extLst>
              </p:cNvPr>
              <p:cNvGrpSpPr/>
              <p:nvPr/>
            </p:nvGrpSpPr>
            <p:grpSpPr>
              <a:xfrm>
                <a:off x="3314512" y="2681888"/>
                <a:ext cx="2514975" cy="2917371"/>
                <a:chOff x="3314512" y="2681888"/>
                <a:chExt cx="2514975" cy="2917371"/>
              </a:xfrm>
            </p:grpSpPr>
            <p:sp>
              <p:nvSpPr>
                <p:cNvPr id="32" name="六边形 31">
                  <a:extLst>
                    <a:ext uri="{FF2B5EF4-FFF2-40B4-BE49-F238E27FC236}">
                      <a16:creationId xmlns:a16="http://schemas.microsoft.com/office/drawing/2014/main" id="{4F24ED24-ECE4-466E-85A0-BDD3EAF8A02E}"/>
                    </a:ext>
                  </a:extLst>
                </p:cNvPr>
                <p:cNvSpPr/>
                <p:nvPr/>
              </p:nvSpPr>
              <p:spPr>
                <a:xfrm rot="5400000">
                  <a:off x="3113314" y="2883086"/>
                  <a:ext cx="2917371" cy="2514975"/>
                </a:xfrm>
                <a:prstGeom prst="hexagon">
                  <a:avLst/>
                </a:prstGeom>
                <a:solidFill>
                  <a:srgbClr val="150E15">
                    <a:alpha val="50000"/>
                  </a:srgbClr>
                </a:solidFill>
                <a:ln w="38100">
                  <a:solidFill>
                    <a:srgbClr val="F1D99A">
                      <a:alpha val="7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六边形 32">
                  <a:extLst>
                    <a:ext uri="{FF2B5EF4-FFF2-40B4-BE49-F238E27FC236}">
                      <a16:creationId xmlns:a16="http://schemas.microsoft.com/office/drawing/2014/main" id="{DC29A77D-0632-4548-9C5D-0F96436FED72}"/>
                    </a:ext>
                  </a:extLst>
                </p:cNvPr>
                <p:cNvSpPr/>
                <p:nvPr/>
              </p:nvSpPr>
              <p:spPr>
                <a:xfrm rot="5400000">
                  <a:off x="3460785" y="3182630"/>
                  <a:ext cx="2222430" cy="1915886"/>
                </a:xfrm>
                <a:prstGeom prst="hexagon">
                  <a:avLst/>
                </a:prstGeom>
                <a:solidFill>
                  <a:srgbClr val="150E15">
                    <a:alpha val="30000"/>
                  </a:srgbClr>
                </a:solidFill>
                <a:ln w="38100">
                  <a:solidFill>
                    <a:srgbClr val="F1D99A">
                      <a:alpha val="4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17C994D-F4CD-4AD2-B79D-EE77360827FC}"/>
                </a:ext>
              </a:extLst>
            </p:cNvPr>
            <p:cNvGrpSpPr/>
            <p:nvPr/>
          </p:nvGrpSpPr>
          <p:grpSpPr>
            <a:xfrm>
              <a:off x="2538339" y="2135308"/>
              <a:ext cx="2207836" cy="2561090"/>
              <a:chOff x="2538339" y="2135308"/>
              <a:chExt cx="2207836" cy="2561090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BC44E1C0-4DF1-4D1C-9E75-700C33AB2C09}"/>
                  </a:ext>
                </a:extLst>
              </p:cNvPr>
              <p:cNvGrpSpPr/>
              <p:nvPr/>
            </p:nvGrpSpPr>
            <p:grpSpPr>
              <a:xfrm>
                <a:off x="2538339" y="2135308"/>
                <a:ext cx="2207836" cy="2561090"/>
                <a:chOff x="3256793" y="2614933"/>
                <a:chExt cx="2630412" cy="3051278"/>
              </a:xfrm>
            </p:grpSpPr>
            <p:sp>
              <p:nvSpPr>
                <p:cNvPr id="26" name="六边形 25">
                  <a:extLst>
                    <a:ext uri="{FF2B5EF4-FFF2-40B4-BE49-F238E27FC236}">
                      <a16:creationId xmlns:a16="http://schemas.microsoft.com/office/drawing/2014/main" id="{7D08185C-9A12-43E5-AC78-C95AF8EA8032}"/>
                    </a:ext>
                  </a:extLst>
                </p:cNvPr>
                <p:cNvSpPr/>
                <p:nvPr/>
              </p:nvSpPr>
              <p:spPr>
                <a:xfrm rot="6678656">
                  <a:off x="3046360" y="2825366"/>
                  <a:ext cx="3051278" cy="2630412"/>
                </a:xfrm>
                <a:prstGeom prst="hexagon">
                  <a:avLst/>
                </a:prstGeom>
                <a:noFill/>
                <a:ln w="38100">
                  <a:solidFill>
                    <a:srgbClr val="F1D99A">
                      <a:alpha val="7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7" name="组合 26">
                  <a:extLst>
                    <a:ext uri="{FF2B5EF4-FFF2-40B4-BE49-F238E27FC236}">
                      <a16:creationId xmlns:a16="http://schemas.microsoft.com/office/drawing/2014/main" id="{B05B3686-BCBF-4FDA-9515-6F82EA7BD595}"/>
                    </a:ext>
                  </a:extLst>
                </p:cNvPr>
                <p:cNvGrpSpPr/>
                <p:nvPr/>
              </p:nvGrpSpPr>
              <p:grpSpPr>
                <a:xfrm>
                  <a:off x="3314512" y="2681888"/>
                  <a:ext cx="2514975" cy="2917371"/>
                  <a:chOff x="3314512" y="2681888"/>
                  <a:chExt cx="2514975" cy="2917371"/>
                </a:xfrm>
              </p:grpSpPr>
              <p:sp>
                <p:nvSpPr>
                  <p:cNvPr id="28" name="六边形 27">
                    <a:extLst>
                      <a:ext uri="{FF2B5EF4-FFF2-40B4-BE49-F238E27FC236}">
                        <a16:creationId xmlns:a16="http://schemas.microsoft.com/office/drawing/2014/main" id="{5A179E30-8551-4605-9884-9FE37F05E0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13314" y="2883086"/>
                    <a:ext cx="2917371" cy="2514975"/>
                  </a:xfrm>
                  <a:prstGeom prst="hexagon">
                    <a:avLst/>
                  </a:prstGeom>
                  <a:solidFill>
                    <a:srgbClr val="150E15">
                      <a:alpha val="50000"/>
                    </a:srgbClr>
                  </a:solidFill>
                  <a:ln w="38100">
                    <a:solidFill>
                      <a:srgbClr val="F1D99A">
                        <a:alpha val="7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六边形 28">
                    <a:extLst>
                      <a:ext uri="{FF2B5EF4-FFF2-40B4-BE49-F238E27FC236}">
                        <a16:creationId xmlns:a16="http://schemas.microsoft.com/office/drawing/2014/main" id="{59AD1421-21B2-41DF-80A0-3631AE05DF7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60785" y="3182630"/>
                    <a:ext cx="2222430" cy="1915886"/>
                  </a:xfrm>
                  <a:prstGeom prst="hexagon">
                    <a:avLst/>
                  </a:prstGeom>
                  <a:solidFill>
                    <a:srgbClr val="150E15">
                      <a:alpha val="30000"/>
                    </a:srgbClr>
                  </a:solidFill>
                  <a:ln w="38100">
                    <a:solidFill>
                      <a:srgbClr val="F1D99A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pic>
            <p:nvPicPr>
              <p:cNvPr id="25" name="图形 24">
                <a:extLst>
                  <a:ext uri="{FF2B5EF4-FFF2-40B4-BE49-F238E27FC236}">
                    <a16:creationId xmlns:a16="http://schemas.microsoft.com/office/drawing/2014/main" id="{36956BD7-E6E4-4B08-A6EF-416580CBB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31261" y="3004857"/>
                <a:ext cx="821993" cy="821993"/>
              </a:xfrm>
              <a:prstGeom prst="rect">
                <a:avLst/>
              </a:prstGeom>
            </p:spPr>
          </p:pic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32F9E949-77C7-4483-B1B7-0AB8A82F0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43645" y="3051488"/>
              <a:ext cx="728730" cy="728730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DD56264C-5685-4C48-A055-435B7B062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971978" y="3048314"/>
              <a:ext cx="735078" cy="735078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6173B08D-F046-4949-9497-8AD8B9603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60250" y="2902340"/>
              <a:ext cx="1027026" cy="1027026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27DBA4C-6A64-400D-8035-B51CCADF4FF7}"/>
                </a:ext>
              </a:extLst>
            </p:cNvPr>
            <p:cNvSpPr txBox="1"/>
            <p:nvPr/>
          </p:nvSpPr>
          <p:spPr>
            <a:xfrm>
              <a:off x="1903563" y="5145551"/>
              <a:ext cx="3507350" cy="57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1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输入关键词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A4F6B43-2BC7-4C5E-9324-06219365972E}"/>
                </a:ext>
              </a:extLst>
            </p:cNvPr>
            <p:cNvSpPr txBox="1"/>
            <p:nvPr/>
          </p:nvSpPr>
          <p:spPr>
            <a:xfrm>
              <a:off x="5454335" y="5145551"/>
              <a:ext cx="3507350" cy="57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1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输入关键词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F486229-BBDA-4A38-A799-B3FCA2E092DD}"/>
                </a:ext>
              </a:extLst>
            </p:cNvPr>
            <p:cNvSpPr txBox="1"/>
            <p:nvPr/>
          </p:nvSpPr>
          <p:spPr>
            <a:xfrm>
              <a:off x="9020088" y="5145551"/>
              <a:ext cx="3507350" cy="57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1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输入关键词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71274FC-A2A2-49F8-9739-82D55C71D393}"/>
                </a:ext>
              </a:extLst>
            </p:cNvPr>
            <p:cNvSpPr txBox="1"/>
            <p:nvPr/>
          </p:nvSpPr>
          <p:spPr>
            <a:xfrm>
              <a:off x="12589750" y="5145551"/>
              <a:ext cx="3507350" cy="57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1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输入关键词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95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EFCC3A6-7EED-43BE-A4C7-2FE400BCB250}"/>
              </a:ext>
            </a:extLst>
          </p:cNvPr>
          <p:cNvSpPr/>
          <p:nvPr/>
        </p:nvSpPr>
        <p:spPr>
          <a:xfrm>
            <a:off x="4711700" y="2044700"/>
            <a:ext cx="2768600" cy="2768600"/>
          </a:xfrm>
          <a:prstGeom prst="ellipse">
            <a:avLst/>
          </a:prstGeom>
          <a:gradFill>
            <a:gsLst>
              <a:gs pos="0">
                <a:srgbClr val="F1D99A">
                  <a:alpha val="70000"/>
                </a:srgbClr>
              </a:gs>
              <a:gs pos="100000">
                <a:srgbClr val="AF9758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5652F4F-738E-4168-80B3-4E658D5D44E8}"/>
              </a:ext>
            </a:extLst>
          </p:cNvPr>
          <p:cNvSpPr/>
          <p:nvPr/>
        </p:nvSpPr>
        <p:spPr>
          <a:xfrm>
            <a:off x="4289425" y="1622425"/>
            <a:ext cx="3613150" cy="3613150"/>
          </a:xfrm>
          <a:prstGeom prst="ellipse">
            <a:avLst/>
          </a:prstGeom>
          <a:noFill/>
          <a:ln w="12700">
            <a:solidFill>
              <a:srgbClr val="F1D99A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2919DC-698F-4A65-B2F3-EEFD00B1EFA9}"/>
              </a:ext>
            </a:extLst>
          </p:cNvPr>
          <p:cNvSpPr/>
          <p:nvPr/>
        </p:nvSpPr>
        <p:spPr>
          <a:xfrm>
            <a:off x="3600450" y="933450"/>
            <a:ext cx="4991100" cy="4991100"/>
          </a:xfrm>
          <a:prstGeom prst="ellipse">
            <a:avLst/>
          </a:prstGeom>
          <a:noFill/>
          <a:ln w="12700">
            <a:solidFill>
              <a:srgbClr val="F1D99A">
                <a:alpha val="5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55E4863-B2DF-48F1-A16A-1CC1062B1329}"/>
              </a:ext>
            </a:extLst>
          </p:cNvPr>
          <p:cNvSpPr/>
          <p:nvPr/>
        </p:nvSpPr>
        <p:spPr>
          <a:xfrm>
            <a:off x="2908300" y="241300"/>
            <a:ext cx="6375400" cy="6375400"/>
          </a:xfrm>
          <a:prstGeom prst="ellipse">
            <a:avLst/>
          </a:prstGeom>
          <a:noFill/>
          <a:ln w="12700">
            <a:solidFill>
              <a:srgbClr val="F1D99A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9CB1BF7-D01D-43FC-8A51-E9D062AAF946}"/>
              </a:ext>
            </a:extLst>
          </p:cNvPr>
          <p:cNvSpPr/>
          <p:nvPr/>
        </p:nvSpPr>
        <p:spPr>
          <a:xfrm>
            <a:off x="1981200" y="-685800"/>
            <a:ext cx="8229600" cy="8229600"/>
          </a:xfrm>
          <a:prstGeom prst="ellipse">
            <a:avLst/>
          </a:prstGeom>
          <a:noFill/>
          <a:ln w="12700">
            <a:solidFill>
              <a:srgbClr val="F1D99A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ECF06A6-B16A-427D-88A9-BD658B9F1A3A}"/>
              </a:ext>
            </a:extLst>
          </p:cNvPr>
          <p:cNvSpPr/>
          <p:nvPr/>
        </p:nvSpPr>
        <p:spPr>
          <a:xfrm>
            <a:off x="4072255" y="1744662"/>
            <a:ext cx="177800" cy="177800"/>
          </a:xfrm>
          <a:prstGeom prst="ellipse">
            <a:avLst/>
          </a:prstGeom>
          <a:gradFill>
            <a:gsLst>
              <a:gs pos="0">
                <a:srgbClr val="F1D99A">
                  <a:alpha val="90000"/>
                </a:srgbClr>
              </a:gs>
              <a:gs pos="100000">
                <a:srgbClr val="AF9758">
                  <a:alpha val="90000"/>
                </a:srgbClr>
              </a:gs>
            </a:gsLst>
            <a:lin ang="5400000" scaled="1"/>
          </a:gradFill>
          <a:ln w="127000">
            <a:solidFill>
              <a:srgbClr val="F1D99A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63D6D2D-8AB6-4885-A0A2-11FA172057FD}"/>
              </a:ext>
            </a:extLst>
          </p:cNvPr>
          <p:cNvSpPr/>
          <p:nvPr/>
        </p:nvSpPr>
        <p:spPr>
          <a:xfrm>
            <a:off x="7941945" y="1744662"/>
            <a:ext cx="177800" cy="177800"/>
          </a:xfrm>
          <a:prstGeom prst="ellipse">
            <a:avLst/>
          </a:prstGeom>
          <a:gradFill>
            <a:gsLst>
              <a:gs pos="0">
                <a:srgbClr val="F1D99A">
                  <a:alpha val="90000"/>
                </a:srgbClr>
              </a:gs>
              <a:gs pos="100000">
                <a:srgbClr val="AF9758">
                  <a:alpha val="90000"/>
                </a:srgbClr>
              </a:gs>
            </a:gsLst>
            <a:lin ang="5400000" scaled="1"/>
          </a:gradFill>
          <a:ln w="127000">
            <a:solidFill>
              <a:srgbClr val="F1D99A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57469A0-9FA9-431C-AA2A-415B9342D266}"/>
              </a:ext>
            </a:extLst>
          </p:cNvPr>
          <p:cNvSpPr/>
          <p:nvPr/>
        </p:nvSpPr>
        <p:spPr>
          <a:xfrm>
            <a:off x="4072255" y="4937126"/>
            <a:ext cx="177800" cy="177800"/>
          </a:xfrm>
          <a:prstGeom prst="ellipse">
            <a:avLst/>
          </a:prstGeom>
          <a:gradFill>
            <a:gsLst>
              <a:gs pos="0">
                <a:srgbClr val="F1D99A">
                  <a:alpha val="90000"/>
                </a:srgbClr>
              </a:gs>
              <a:gs pos="100000">
                <a:srgbClr val="AF9758">
                  <a:alpha val="90000"/>
                </a:srgbClr>
              </a:gs>
            </a:gsLst>
            <a:lin ang="5400000" scaled="1"/>
          </a:gradFill>
          <a:ln w="127000">
            <a:solidFill>
              <a:srgbClr val="F1D99A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71F1DB8-B04E-4854-B46E-056513BC9B28}"/>
              </a:ext>
            </a:extLst>
          </p:cNvPr>
          <p:cNvSpPr/>
          <p:nvPr/>
        </p:nvSpPr>
        <p:spPr>
          <a:xfrm>
            <a:off x="7941945" y="4937126"/>
            <a:ext cx="177800" cy="177800"/>
          </a:xfrm>
          <a:prstGeom prst="ellipse">
            <a:avLst/>
          </a:prstGeom>
          <a:gradFill>
            <a:gsLst>
              <a:gs pos="0">
                <a:srgbClr val="F1D99A">
                  <a:alpha val="90000"/>
                </a:srgbClr>
              </a:gs>
              <a:gs pos="100000">
                <a:srgbClr val="AF9758">
                  <a:alpha val="90000"/>
                </a:srgbClr>
              </a:gs>
            </a:gsLst>
            <a:lin ang="5400000" scaled="1"/>
          </a:gradFill>
          <a:ln w="127000">
            <a:solidFill>
              <a:srgbClr val="F1D99A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7D1F37-8610-4C02-BEA4-B52DE5D2EAC5}"/>
              </a:ext>
            </a:extLst>
          </p:cNvPr>
          <p:cNvSpPr txBox="1"/>
          <p:nvPr/>
        </p:nvSpPr>
        <p:spPr>
          <a:xfrm>
            <a:off x="5270500" y="2892137"/>
            <a:ext cx="1727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spc="30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dist"/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rPr>
              <a:t>目录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275679-1E9F-4746-9B33-7A05739F9CB8}"/>
              </a:ext>
            </a:extLst>
          </p:cNvPr>
          <p:cNvSpPr txBox="1"/>
          <p:nvPr/>
        </p:nvSpPr>
        <p:spPr>
          <a:xfrm>
            <a:off x="5372100" y="3598475"/>
            <a:ext cx="147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rgbClr val="F1D99A"/>
                </a:solidFill>
              </a:rPr>
              <a:t>CONTENTS</a:t>
            </a:r>
            <a:endParaRPr lang="zh-CN" altLang="en-US" sz="1400" dirty="0">
              <a:solidFill>
                <a:srgbClr val="F1D99A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BD9C26-7C7D-49E9-A4B2-D87BD45D0E15}"/>
              </a:ext>
            </a:extLst>
          </p:cNvPr>
          <p:cNvSpPr txBox="1"/>
          <p:nvPr/>
        </p:nvSpPr>
        <p:spPr>
          <a:xfrm>
            <a:off x="1651518" y="1648896"/>
            <a:ext cx="23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1. </a:t>
            </a:r>
            <a:r>
              <a:rPr lang="zh-CN" altLang="en-US" sz="2000" dirty="0">
                <a:solidFill>
                  <a:schemeClr val="bg1"/>
                </a:solidFill>
              </a:rPr>
              <a:t>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38E9D8-9B9C-4D5A-B05E-6427302F2A18}"/>
              </a:ext>
            </a:extLst>
          </p:cNvPr>
          <p:cNvSpPr txBox="1"/>
          <p:nvPr/>
        </p:nvSpPr>
        <p:spPr>
          <a:xfrm>
            <a:off x="8225650" y="1648896"/>
            <a:ext cx="23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2. </a:t>
            </a:r>
            <a:r>
              <a:rPr lang="zh-CN" altLang="en-US" sz="2000" dirty="0">
                <a:solidFill>
                  <a:schemeClr val="bg1"/>
                </a:solidFill>
              </a:rPr>
              <a:t>输入你的小标题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715120-C505-4EE8-AFC2-8752A6B6A6F8}"/>
              </a:ext>
            </a:extLst>
          </p:cNvPr>
          <p:cNvSpPr txBox="1"/>
          <p:nvPr/>
        </p:nvSpPr>
        <p:spPr>
          <a:xfrm>
            <a:off x="1651518" y="4820721"/>
            <a:ext cx="23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4. </a:t>
            </a:r>
            <a:r>
              <a:rPr lang="zh-CN" altLang="en-US" sz="2000" dirty="0">
                <a:solidFill>
                  <a:schemeClr val="bg1"/>
                </a:solidFill>
              </a:rPr>
              <a:t>输入你的小标题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501DBC-024E-4EB6-AA93-2CA59CCFE690}"/>
              </a:ext>
            </a:extLst>
          </p:cNvPr>
          <p:cNvSpPr txBox="1"/>
          <p:nvPr/>
        </p:nvSpPr>
        <p:spPr>
          <a:xfrm>
            <a:off x="8225650" y="4820721"/>
            <a:ext cx="23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3. </a:t>
            </a:r>
            <a:r>
              <a:rPr lang="zh-CN" altLang="en-US" sz="2000" dirty="0">
                <a:solidFill>
                  <a:schemeClr val="bg1"/>
                </a:solidFill>
              </a:rPr>
              <a:t>输入你的小标题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FF7A90D-4435-47F7-8EB8-5EF643346A35}"/>
              </a:ext>
            </a:extLst>
          </p:cNvPr>
          <p:cNvSpPr/>
          <p:nvPr/>
        </p:nvSpPr>
        <p:spPr>
          <a:xfrm>
            <a:off x="1219200" y="-1447800"/>
            <a:ext cx="9753600" cy="9753600"/>
          </a:xfrm>
          <a:prstGeom prst="ellipse">
            <a:avLst/>
          </a:prstGeom>
          <a:noFill/>
          <a:ln w="12700">
            <a:solidFill>
              <a:srgbClr val="F1D99A">
                <a:alpha val="1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4E1322E-9057-4B2D-86BB-7D5D3E282056}"/>
              </a:ext>
            </a:extLst>
          </p:cNvPr>
          <p:cNvSpPr/>
          <p:nvPr/>
        </p:nvSpPr>
        <p:spPr>
          <a:xfrm>
            <a:off x="395514" y="-2271486"/>
            <a:ext cx="11400972" cy="11400972"/>
          </a:xfrm>
          <a:prstGeom prst="ellipse">
            <a:avLst/>
          </a:prstGeom>
          <a:noFill/>
          <a:ln w="12700">
            <a:solidFill>
              <a:srgbClr val="F1D99A">
                <a:alpha val="7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969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B1B62611-1265-444A-9298-6A98E9A1C5C1}"/>
              </a:ext>
            </a:extLst>
          </p:cNvPr>
          <p:cNvCxnSpPr>
            <a:cxnSpLocks/>
          </p:cNvCxnSpPr>
          <p:nvPr/>
        </p:nvCxnSpPr>
        <p:spPr>
          <a:xfrm flipH="1">
            <a:off x="10858074" y="6471777"/>
            <a:ext cx="1950670" cy="0"/>
          </a:xfrm>
          <a:prstGeom prst="line">
            <a:avLst/>
          </a:prstGeom>
          <a:ln w="9525" cap="rnd">
            <a:gradFill flip="none" rotWithShape="1">
              <a:gsLst>
                <a:gs pos="100000">
                  <a:srgbClr val="F1D99A">
                    <a:alpha val="0"/>
                  </a:srgbClr>
                </a:gs>
                <a:gs pos="0">
                  <a:srgbClr val="AF9758">
                    <a:alpha val="3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A2F4CF9-3780-40AB-95A9-EE2941558946}"/>
              </a:ext>
            </a:extLst>
          </p:cNvPr>
          <p:cNvCxnSpPr/>
          <p:nvPr/>
        </p:nvCxnSpPr>
        <p:spPr>
          <a:xfrm>
            <a:off x="-616744" y="3906873"/>
            <a:ext cx="13425488" cy="0"/>
          </a:xfrm>
          <a:prstGeom prst="line">
            <a:avLst/>
          </a:prstGeom>
          <a:ln w="19050">
            <a:solidFill>
              <a:srgbClr val="F1D99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72ADEF42-6AB5-4ED2-BC69-BE2292172812}"/>
              </a:ext>
            </a:extLst>
          </p:cNvPr>
          <p:cNvSpPr/>
          <p:nvPr/>
        </p:nvSpPr>
        <p:spPr>
          <a:xfrm>
            <a:off x="636966" y="2758298"/>
            <a:ext cx="2727959" cy="649514"/>
          </a:xfrm>
          <a:prstGeom prst="parallelogram">
            <a:avLst>
              <a:gd name="adj" fmla="val 45000"/>
            </a:avLst>
          </a:prstGeom>
          <a:solidFill>
            <a:srgbClr val="150E15">
              <a:alpha val="70000"/>
            </a:srgbClr>
          </a:solidFill>
          <a:ln w="31750">
            <a:gradFill flip="none" rotWithShape="1">
              <a:gsLst>
                <a:gs pos="100000">
                  <a:srgbClr val="F1D99A"/>
                </a:gs>
                <a:gs pos="27000">
                  <a:srgbClr val="AF975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1D99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输入你的时间点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AEA4771-734B-47A3-98CF-91ADF65B34BB}"/>
              </a:ext>
            </a:extLst>
          </p:cNvPr>
          <p:cNvSpPr/>
          <p:nvPr/>
        </p:nvSpPr>
        <p:spPr>
          <a:xfrm>
            <a:off x="1808108" y="3848342"/>
            <a:ext cx="117061" cy="117061"/>
          </a:xfrm>
          <a:prstGeom prst="ellipse">
            <a:avLst/>
          </a:prstGeom>
          <a:solidFill>
            <a:srgbClr val="F1D99A"/>
          </a:solidFill>
          <a:ln w="127000">
            <a:solidFill>
              <a:srgbClr val="F1D99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445985E-27AD-4608-A872-BAD21C62191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866639" y="3423501"/>
            <a:ext cx="0" cy="424842"/>
          </a:xfrm>
          <a:prstGeom prst="line">
            <a:avLst/>
          </a:prstGeom>
          <a:ln w="19050">
            <a:solidFill>
              <a:srgbClr val="F1D99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A581C68E-DE45-4BD6-8E49-4BE9D12B80C2}"/>
              </a:ext>
            </a:extLst>
          </p:cNvPr>
          <p:cNvSpPr/>
          <p:nvPr/>
        </p:nvSpPr>
        <p:spPr>
          <a:xfrm>
            <a:off x="3177563" y="4403824"/>
            <a:ext cx="2727959" cy="649514"/>
          </a:xfrm>
          <a:prstGeom prst="parallelogram">
            <a:avLst>
              <a:gd name="adj" fmla="val 45000"/>
            </a:avLst>
          </a:prstGeom>
          <a:solidFill>
            <a:srgbClr val="150E15">
              <a:alpha val="70000"/>
            </a:srgbClr>
          </a:solidFill>
          <a:ln w="31750">
            <a:gradFill flip="none" rotWithShape="1">
              <a:gsLst>
                <a:gs pos="100000">
                  <a:srgbClr val="F1D99A"/>
                </a:gs>
                <a:gs pos="27000">
                  <a:srgbClr val="AF975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1D99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输入你的时间点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7BBD2A1-F461-4C8F-B672-871F4D0CB5D6}"/>
              </a:ext>
            </a:extLst>
          </p:cNvPr>
          <p:cNvSpPr/>
          <p:nvPr/>
        </p:nvSpPr>
        <p:spPr>
          <a:xfrm flipV="1">
            <a:off x="4543558" y="3846233"/>
            <a:ext cx="117061" cy="117061"/>
          </a:xfrm>
          <a:prstGeom prst="ellipse">
            <a:avLst/>
          </a:prstGeom>
          <a:solidFill>
            <a:srgbClr val="F1D99A"/>
          </a:solidFill>
          <a:ln w="127000">
            <a:solidFill>
              <a:srgbClr val="F1D99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B433C8-B209-434D-A98F-6D8F5EF8CFEE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4602089" y="3963294"/>
            <a:ext cx="0" cy="424842"/>
          </a:xfrm>
          <a:prstGeom prst="line">
            <a:avLst/>
          </a:prstGeom>
          <a:ln w="19050">
            <a:solidFill>
              <a:srgbClr val="F1D99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57827F57-0564-4410-A304-E6F4A5574059}"/>
              </a:ext>
            </a:extLst>
          </p:cNvPr>
          <p:cNvSpPr/>
          <p:nvPr/>
        </p:nvSpPr>
        <p:spPr>
          <a:xfrm>
            <a:off x="6107867" y="2758298"/>
            <a:ext cx="2727959" cy="649514"/>
          </a:xfrm>
          <a:prstGeom prst="parallelogram">
            <a:avLst>
              <a:gd name="adj" fmla="val 45000"/>
            </a:avLst>
          </a:prstGeom>
          <a:solidFill>
            <a:srgbClr val="150E15">
              <a:alpha val="70000"/>
            </a:srgbClr>
          </a:solidFill>
          <a:ln w="31750">
            <a:gradFill flip="none" rotWithShape="1">
              <a:gsLst>
                <a:gs pos="100000">
                  <a:srgbClr val="F1D99A"/>
                </a:gs>
                <a:gs pos="27000">
                  <a:srgbClr val="AF975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1D99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输入你的时间点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5F7447A-D747-4800-99EA-3DFBF6626EA2}"/>
              </a:ext>
            </a:extLst>
          </p:cNvPr>
          <p:cNvSpPr/>
          <p:nvPr/>
        </p:nvSpPr>
        <p:spPr>
          <a:xfrm>
            <a:off x="7279009" y="3848342"/>
            <a:ext cx="117061" cy="117061"/>
          </a:xfrm>
          <a:prstGeom prst="ellipse">
            <a:avLst/>
          </a:prstGeom>
          <a:solidFill>
            <a:srgbClr val="F1D99A"/>
          </a:solidFill>
          <a:ln w="127000">
            <a:solidFill>
              <a:srgbClr val="F1D99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8C7BB74-D85F-46F1-A0AA-2D8A245E01F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337540" y="3423501"/>
            <a:ext cx="0" cy="424842"/>
          </a:xfrm>
          <a:prstGeom prst="line">
            <a:avLst/>
          </a:prstGeom>
          <a:ln w="19050">
            <a:solidFill>
              <a:srgbClr val="F1D99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0614BEB8-89CE-4793-B57C-B58A697C672B}"/>
              </a:ext>
            </a:extLst>
          </p:cNvPr>
          <p:cNvSpPr/>
          <p:nvPr/>
        </p:nvSpPr>
        <p:spPr>
          <a:xfrm>
            <a:off x="8664704" y="4403824"/>
            <a:ext cx="2727959" cy="649514"/>
          </a:xfrm>
          <a:prstGeom prst="parallelogram">
            <a:avLst>
              <a:gd name="adj" fmla="val 45000"/>
            </a:avLst>
          </a:prstGeom>
          <a:solidFill>
            <a:srgbClr val="150E15">
              <a:alpha val="70000"/>
            </a:srgbClr>
          </a:solidFill>
          <a:ln w="31750">
            <a:gradFill flip="none" rotWithShape="1">
              <a:gsLst>
                <a:gs pos="100000">
                  <a:srgbClr val="F1D99A"/>
                </a:gs>
                <a:gs pos="27000">
                  <a:srgbClr val="AF9758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1D99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输入你的时间点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D759769-7190-45CF-BD93-A004CCCA39B8}"/>
              </a:ext>
            </a:extLst>
          </p:cNvPr>
          <p:cNvSpPr/>
          <p:nvPr/>
        </p:nvSpPr>
        <p:spPr>
          <a:xfrm flipV="1">
            <a:off x="10014460" y="3846233"/>
            <a:ext cx="117061" cy="117061"/>
          </a:xfrm>
          <a:prstGeom prst="ellipse">
            <a:avLst/>
          </a:prstGeom>
          <a:solidFill>
            <a:srgbClr val="F1D99A"/>
          </a:solidFill>
          <a:ln w="127000">
            <a:solidFill>
              <a:srgbClr val="F1D99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86BF126-4801-4D2F-9256-91CE43CFB3D3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10072991" y="3963294"/>
            <a:ext cx="0" cy="424842"/>
          </a:xfrm>
          <a:prstGeom prst="line">
            <a:avLst/>
          </a:prstGeom>
          <a:ln w="19050">
            <a:solidFill>
              <a:srgbClr val="F1D99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ACBC299-11C1-4F64-8D77-53A27776722C}"/>
              </a:ext>
            </a:extLst>
          </p:cNvPr>
          <p:cNvCxnSpPr>
            <a:cxnSpLocks/>
          </p:cNvCxnSpPr>
          <p:nvPr/>
        </p:nvCxnSpPr>
        <p:spPr>
          <a:xfrm flipH="1">
            <a:off x="-1336100" y="1817311"/>
            <a:ext cx="1779013" cy="0"/>
          </a:xfrm>
          <a:prstGeom prst="line">
            <a:avLst/>
          </a:prstGeom>
          <a:ln w="9525" cap="rnd">
            <a:gradFill flip="none" rotWithShape="1">
              <a:gsLst>
                <a:gs pos="100000">
                  <a:srgbClr val="F1D99A">
                    <a:alpha val="0"/>
                  </a:srgbClr>
                </a:gs>
                <a:gs pos="0">
                  <a:srgbClr val="AF9758">
                    <a:alpha val="5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375B538-17FD-45CF-8F63-8EAE2188ECA3}"/>
              </a:ext>
            </a:extLst>
          </p:cNvPr>
          <p:cNvCxnSpPr>
            <a:cxnSpLocks/>
          </p:cNvCxnSpPr>
          <p:nvPr/>
        </p:nvCxnSpPr>
        <p:spPr>
          <a:xfrm flipH="1">
            <a:off x="-1031574" y="6147927"/>
            <a:ext cx="1950670" cy="0"/>
          </a:xfrm>
          <a:prstGeom prst="line">
            <a:avLst/>
          </a:prstGeom>
          <a:ln w="9525" cap="rnd">
            <a:gradFill flip="none" rotWithShape="1">
              <a:gsLst>
                <a:gs pos="100000">
                  <a:srgbClr val="F1D99A">
                    <a:alpha val="0"/>
                  </a:srgbClr>
                </a:gs>
                <a:gs pos="0">
                  <a:srgbClr val="AF9758">
                    <a:alpha val="3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1C108FA-C8AF-4AC5-A185-937242B9AA57}"/>
              </a:ext>
            </a:extLst>
          </p:cNvPr>
          <p:cNvCxnSpPr>
            <a:cxnSpLocks/>
          </p:cNvCxnSpPr>
          <p:nvPr/>
        </p:nvCxnSpPr>
        <p:spPr>
          <a:xfrm flipH="1">
            <a:off x="-119999" y="1536366"/>
            <a:ext cx="1950670" cy="0"/>
          </a:xfrm>
          <a:prstGeom prst="line">
            <a:avLst/>
          </a:prstGeom>
          <a:ln w="9525" cap="rnd">
            <a:gradFill flip="none" rotWithShape="1">
              <a:gsLst>
                <a:gs pos="100000">
                  <a:srgbClr val="F1D99A">
                    <a:alpha val="0"/>
                  </a:srgbClr>
                </a:gs>
                <a:gs pos="0">
                  <a:srgbClr val="AF9758">
                    <a:alpha val="5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F91F37C-414F-4018-95F3-1590881C00F5}"/>
              </a:ext>
            </a:extLst>
          </p:cNvPr>
          <p:cNvCxnSpPr>
            <a:cxnSpLocks/>
          </p:cNvCxnSpPr>
          <p:nvPr/>
        </p:nvCxnSpPr>
        <p:spPr>
          <a:xfrm flipH="1">
            <a:off x="-338369" y="6534150"/>
            <a:ext cx="1950670" cy="0"/>
          </a:xfrm>
          <a:prstGeom prst="line">
            <a:avLst/>
          </a:prstGeom>
          <a:ln w="9525" cap="rnd">
            <a:gradFill flip="none" rotWithShape="1">
              <a:gsLst>
                <a:gs pos="100000">
                  <a:srgbClr val="F1D99A">
                    <a:alpha val="0"/>
                  </a:srgbClr>
                </a:gs>
                <a:gs pos="0">
                  <a:srgbClr val="AF9758">
                    <a:alpha val="3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0975768-E01B-4511-98B1-688F3155911A}"/>
              </a:ext>
            </a:extLst>
          </p:cNvPr>
          <p:cNvCxnSpPr>
            <a:cxnSpLocks/>
          </p:cNvCxnSpPr>
          <p:nvPr/>
        </p:nvCxnSpPr>
        <p:spPr>
          <a:xfrm flipH="1">
            <a:off x="9623151" y="2879765"/>
            <a:ext cx="1950670" cy="0"/>
          </a:xfrm>
          <a:prstGeom prst="line">
            <a:avLst/>
          </a:prstGeom>
          <a:ln w="9525" cap="rnd">
            <a:gradFill flip="none" rotWithShape="1">
              <a:gsLst>
                <a:gs pos="100000">
                  <a:srgbClr val="F1D99A">
                    <a:alpha val="0"/>
                  </a:srgbClr>
                </a:gs>
                <a:gs pos="0">
                  <a:srgbClr val="AF9758">
                    <a:alpha val="3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78A56BC-58F5-4A0C-8D5C-40EF2E615CE3}"/>
              </a:ext>
            </a:extLst>
          </p:cNvPr>
          <p:cNvCxnSpPr>
            <a:cxnSpLocks/>
          </p:cNvCxnSpPr>
          <p:nvPr/>
        </p:nvCxnSpPr>
        <p:spPr>
          <a:xfrm flipH="1">
            <a:off x="10858074" y="3234780"/>
            <a:ext cx="1950670" cy="0"/>
          </a:xfrm>
          <a:prstGeom prst="line">
            <a:avLst/>
          </a:prstGeom>
          <a:ln w="9525" cap="rnd">
            <a:gradFill flip="none" rotWithShape="1">
              <a:gsLst>
                <a:gs pos="100000">
                  <a:srgbClr val="F1D99A">
                    <a:alpha val="0"/>
                  </a:srgbClr>
                </a:gs>
                <a:gs pos="0">
                  <a:srgbClr val="AF9758">
                    <a:alpha val="3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617CC78-26EF-415C-BCCD-65A5F55DBBC3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808EE46-D43C-4F4F-9243-1CA17F89E0AA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80526AA-7749-4EB7-B7F5-4A42AE1FCFE0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1CDDECE-9226-418E-98B8-D5A3ACF598E7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51605E4-E862-43BD-8004-83225119A95E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DD03901-BD7A-49EC-870E-7201E26C81C9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F4D0E65-A630-4655-A496-A2902BED1114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BAF1D0C-15E4-4EBA-BE79-9E30833D242C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2399E81-6634-4A8D-92AA-F7A452D4591F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6EC08E5-946D-4801-8EB6-2CACE7C8D7AB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D102380A-33CC-4231-B5FA-F2FC4D9DB795}"/>
              </a:ext>
            </a:extLst>
          </p:cNvPr>
          <p:cNvSpPr/>
          <p:nvPr/>
        </p:nvSpPr>
        <p:spPr>
          <a:xfrm>
            <a:off x="725806" y="1809839"/>
            <a:ext cx="6096000" cy="8317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5CD72A1-FEA8-43FF-B0D9-69B62CE58316}"/>
              </a:ext>
            </a:extLst>
          </p:cNvPr>
          <p:cNvSpPr/>
          <p:nvPr/>
        </p:nvSpPr>
        <p:spPr>
          <a:xfrm>
            <a:off x="3059867" y="5181631"/>
            <a:ext cx="6096000" cy="8317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8365E7E-FDBF-4666-A401-554641D30B6E}"/>
              </a:ext>
            </a:extLst>
          </p:cNvPr>
          <p:cNvSpPr/>
          <p:nvPr/>
        </p:nvSpPr>
        <p:spPr>
          <a:xfrm>
            <a:off x="8553024" y="5181631"/>
            <a:ext cx="3196064" cy="83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530A4FE-333B-4139-A239-C06F79278E7E}"/>
              </a:ext>
            </a:extLst>
          </p:cNvPr>
          <p:cNvSpPr/>
          <p:nvPr/>
        </p:nvSpPr>
        <p:spPr>
          <a:xfrm>
            <a:off x="6220771" y="1809838"/>
            <a:ext cx="3910750" cy="83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</p:spTree>
    <p:extLst>
      <p:ext uri="{BB962C8B-B14F-4D97-AF65-F5344CB8AC3E}">
        <p14:creationId xmlns:p14="http://schemas.microsoft.com/office/powerpoint/2010/main" val="34146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0F5084-9A9B-477F-BB67-915AD1194EEE}"/>
              </a:ext>
            </a:extLst>
          </p:cNvPr>
          <p:cNvGrpSpPr/>
          <p:nvPr/>
        </p:nvGrpSpPr>
        <p:grpSpPr>
          <a:xfrm>
            <a:off x="837415" y="381000"/>
            <a:ext cx="11089473" cy="5542456"/>
            <a:chOff x="989815" y="381000"/>
            <a:chExt cx="11089473" cy="554245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2E56BCF-F7CB-4BA9-B821-8BB8DF47E343}"/>
                </a:ext>
              </a:extLst>
            </p:cNvPr>
            <p:cNvSpPr/>
            <p:nvPr/>
          </p:nvSpPr>
          <p:spPr>
            <a:xfrm>
              <a:off x="989815" y="1446882"/>
              <a:ext cx="10186185" cy="4463874"/>
            </a:xfrm>
            <a:prstGeom prst="roundRect">
              <a:avLst>
                <a:gd name="adj" fmla="val 0"/>
              </a:avLst>
            </a:prstGeom>
            <a:noFill/>
            <a:ln w="44450">
              <a:solidFill>
                <a:srgbClr val="F1D99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8589256-912C-49EF-B82B-3F1D9544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201" y="381000"/>
              <a:ext cx="5015087" cy="5542456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64EABF1-F37F-4A83-9AEC-6218B6CD8E14}"/>
                </a:ext>
              </a:extLst>
            </p:cNvPr>
            <p:cNvGrpSpPr/>
            <p:nvPr/>
          </p:nvGrpSpPr>
          <p:grpSpPr>
            <a:xfrm>
              <a:off x="1444864" y="2223837"/>
              <a:ext cx="5015088" cy="3098381"/>
              <a:chOff x="1076564" y="2199426"/>
              <a:chExt cx="5015088" cy="3098381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85DCF84-11A0-4301-B7E0-8F885432DEA5}"/>
                  </a:ext>
                </a:extLst>
              </p:cNvPr>
              <p:cNvSpPr txBox="1"/>
              <p:nvPr/>
            </p:nvSpPr>
            <p:spPr>
              <a:xfrm>
                <a:off x="1076564" y="2199426"/>
                <a:ext cx="37367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spc="300" dirty="0">
                    <a:gradFill flip="none" rotWithShape="1">
                      <a:gsLst>
                        <a:gs pos="0">
                          <a:srgbClr val="F1D99A"/>
                        </a:gs>
                        <a:gs pos="100000">
                          <a:srgbClr val="AF9758"/>
                        </a:gs>
                      </a:gsLst>
                      <a:lin ang="5400000" scaled="1"/>
                      <a:tileRect/>
                    </a:gradFill>
                    <a:latin typeface="+mj-ea"/>
                    <a:ea typeface="+mj-ea"/>
                  </a:rPr>
                  <a:t>输入你的小标题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7D08F68-142E-4398-AC7B-17FCFCB5EC30}"/>
                  </a:ext>
                </a:extLst>
              </p:cNvPr>
              <p:cNvSpPr/>
              <p:nvPr/>
            </p:nvSpPr>
            <p:spPr>
              <a:xfrm>
                <a:off x="1076565" y="3172866"/>
                <a:ext cx="5015087" cy="2124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</a:rPr>
                  <a:t>请在这里输入正文内容，请在这里输入正文内容，请在这里输入正文内容，请在这里输入正文内容这里输入正文内容，请在这里输入正文内容这里输入正文内容，请在这里输入正文内容这里输入正文内容，请在这里输入正文内容</a:t>
                </a: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1BC7C133-BCFF-4056-A9B1-FF0682AEA273}"/>
                  </a:ext>
                </a:extLst>
              </p:cNvPr>
              <p:cNvCxnSpPr/>
              <p:nvPr/>
            </p:nvCxnSpPr>
            <p:spPr>
              <a:xfrm>
                <a:off x="1211855" y="2977961"/>
                <a:ext cx="396607" cy="0"/>
              </a:xfrm>
              <a:prstGeom prst="line">
                <a:avLst/>
              </a:prstGeom>
              <a:ln w="25400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0740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B5CA42B-EA9F-4D8C-B537-E8E852F96BCA}"/>
              </a:ext>
            </a:extLst>
          </p:cNvPr>
          <p:cNvGrpSpPr/>
          <p:nvPr/>
        </p:nvGrpSpPr>
        <p:grpSpPr>
          <a:xfrm>
            <a:off x="3756663" y="2619866"/>
            <a:ext cx="4678673" cy="1446550"/>
            <a:chOff x="2776597" y="2767280"/>
            <a:chExt cx="5583632" cy="144655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8CF4D7E-30F7-48DF-AA17-BD978430D3ED}"/>
                </a:ext>
              </a:extLst>
            </p:cNvPr>
            <p:cNvSpPr txBox="1"/>
            <p:nvPr/>
          </p:nvSpPr>
          <p:spPr>
            <a:xfrm>
              <a:off x="2776597" y="2767280"/>
              <a:ext cx="5583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输入关键词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3855B18-BAB9-47EA-B6BE-2500816D6E5A}"/>
                </a:ext>
              </a:extLst>
            </p:cNvPr>
            <p:cNvSpPr txBox="1"/>
            <p:nvPr/>
          </p:nvSpPr>
          <p:spPr>
            <a:xfrm>
              <a:off x="2865232" y="3875276"/>
              <a:ext cx="5406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F1D99A"/>
                  </a:solidFill>
                </a:rPr>
                <a:t>ENTER KEYWORDS</a:t>
              </a:r>
              <a:endParaRPr lang="zh-CN" altLang="en-US" sz="1600" dirty="0">
                <a:solidFill>
                  <a:srgbClr val="F1D99A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29A20D3-44DA-4C88-93D8-B44773127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902" y="-1861327"/>
            <a:ext cx="12254022" cy="158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3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CA6B38-C7BE-4B22-A787-E92081C375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865"/>
          <a:stretch/>
        </p:blipFill>
        <p:spPr>
          <a:xfrm>
            <a:off x="4286748" y="1659131"/>
            <a:ext cx="9380267" cy="519886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BB7A1228-2907-4095-A2B1-7E18BAA8328B}"/>
              </a:ext>
            </a:extLst>
          </p:cNvPr>
          <p:cNvSpPr/>
          <p:nvPr/>
        </p:nvSpPr>
        <p:spPr>
          <a:xfrm>
            <a:off x="6951635" y="1753783"/>
            <a:ext cx="1146324" cy="1146324"/>
          </a:xfrm>
          <a:prstGeom prst="ellipse">
            <a:avLst/>
          </a:prstGeom>
          <a:gradFill flip="none" rotWithShape="1">
            <a:gsLst>
              <a:gs pos="50000">
                <a:srgbClr val="F1D99A">
                  <a:alpha val="0"/>
                </a:srgbClr>
              </a:gs>
              <a:gs pos="100000">
                <a:srgbClr val="F1D99A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1D99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5038A37-AD31-451F-A603-81ABDBB26287}"/>
              </a:ext>
            </a:extLst>
          </p:cNvPr>
          <p:cNvSpPr/>
          <p:nvPr/>
        </p:nvSpPr>
        <p:spPr>
          <a:xfrm>
            <a:off x="10495474" y="2864564"/>
            <a:ext cx="969213" cy="969213"/>
          </a:xfrm>
          <a:prstGeom prst="ellipse">
            <a:avLst/>
          </a:prstGeom>
          <a:gradFill flip="none" rotWithShape="1">
            <a:gsLst>
              <a:gs pos="50000">
                <a:srgbClr val="F1D99A">
                  <a:alpha val="0"/>
                </a:srgbClr>
              </a:gs>
              <a:gs pos="100000">
                <a:srgbClr val="F1D99A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1D99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D4167C1-9315-40C0-9078-5F6C1A854A61}"/>
              </a:ext>
            </a:extLst>
          </p:cNvPr>
          <p:cNvSpPr/>
          <p:nvPr/>
        </p:nvSpPr>
        <p:spPr>
          <a:xfrm>
            <a:off x="6177706" y="2976662"/>
            <a:ext cx="1146324" cy="1146324"/>
          </a:xfrm>
          <a:prstGeom prst="ellipse">
            <a:avLst/>
          </a:prstGeom>
          <a:gradFill flip="none" rotWithShape="1">
            <a:gsLst>
              <a:gs pos="50000">
                <a:srgbClr val="F1D99A">
                  <a:alpha val="0"/>
                </a:srgbClr>
              </a:gs>
              <a:gs pos="100000">
                <a:srgbClr val="F1D99A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1D99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1EF8FDC-397F-4642-9304-BB57D33C6A19}"/>
              </a:ext>
            </a:extLst>
          </p:cNvPr>
          <p:cNvSpPr/>
          <p:nvPr/>
        </p:nvSpPr>
        <p:spPr>
          <a:xfrm>
            <a:off x="9982486" y="1753783"/>
            <a:ext cx="1034465" cy="1034465"/>
          </a:xfrm>
          <a:prstGeom prst="ellipse">
            <a:avLst/>
          </a:prstGeom>
          <a:gradFill flip="none" rotWithShape="1">
            <a:gsLst>
              <a:gs pos="50000">
                <a:srgbClr val="F1D99A">
                  <a:alpha val="0"/>
                </a:srgbClr>
              </a:gs>
              <a:gs pos="100000">
                <a:srgbClr val="F1D99A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1D99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CAD5BD6-9D47-427E-9B3D-F7021BEA6459}"/>
              </a:ext>
            </a:extLst>
          </p:cNvPr>
          <p:cNvSpPr/>
          <p:nvPr/>
        </p:nvSpPr>
        <p:spPr>
          <a:xfrm>
            <a:off x="7655616" y="3108101"/>
            <a:ext cx="203522" cy="203522"/>
          </a:xfrm>
          <a:prstGeom prst="ellipse">
            <a:avLst/>
          </a:prstGeom>
          <a:gradFill flip="none" rotWithShape="1">
            <a:gsLst>
              <a:gs pos="23000">
                <a:srgbClr val="F1D99A">
                  <a:alpha val="0"/>
                </a:srgbClr>
              </a:gs>
              <a:gs pos="100000">
                <a:srgbClr val="F1D99A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1D99A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DBD07E6-2540-4F80-AD8D-99AD8EEC61FF}"/>
              </a:ext>
            </a:extLst>
          </p:cNvPr>
          <p:cNvSpPr/>
          <p:nvPr/>
        </p:nvSpPr>
        <p:spPr>
          <a:xfrm>
            <a:off x="6496823" y="2415499"/>
            <a:ext cx="141620" cy="141620"/>
          </a:xfrm>
          <a:prstGeom prst="ellipse">
            <a:avLst/>
          </a:prstGeom>
          <a:gradFill flip="none" rotWithShape="1">
            <a:gsLst>
              <a:gs pos="23000">
                <a:srgbClr val="F1D99A">
                  <a:alpha val="0"/>
                </a:srgbClr>
              </a:gs>
              <a:gs pos="100000">
                <a:srgbClr val="F1D99A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1D99A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CE4B585-EC67-4D63-AC4F-D87E6B0A6D9C}"/>
              </a:ext>
            </a:extLst>
          </p:cNvPr>
          <p:cNvSpPr/>
          <p:nvPr/>
        </p:nvSpPr>
        <p:spPr>
          <a:xfrm>
            <a:off x="11358663" y="2340803"/>
            <a:ext cx="203522" cy="203522"/>
          </a:xfrm>
          <a:prstGeom prst="ellipse">
            <a:avLst/>
          </a:prstGeom>
          <a:gradFill flip="none" rotWithShape="1">
            <a:gsLst>
              <a:gs pos="23000">
                <a:srgbClr val="F1D99A">
                  <a:alpha val="0"/>
                </a:srgbClr>
              </a:gs>
              <a:gs pos="100000">
                <a:srgbClr val="F1D99A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1D99A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96AD970-2040-4BA1-ADDE-225560B0958D}"/>
              </a:ext>
            </a:extLst>
          </p:cNvPr>
          <p:cNvSpPr/>
          <p:nvPr/>
        </p:nvSpPr>
        <p:spPr>
          <a:xfrm>
            <a:off x="10173884" y="3169972"/>
            <a:ext cx="141620" cy="141620"/>
          </a:xfrm>
          <a:prstGeom prst="ellipse">
            <a:avLst/>
          </a:prstGeom>
          <a:gradFill flip="none" rotWithShape="1">
            <a:gsLst>
              <a:gs pos="23000">
                <a:srgbClr val="F1D99A">
                  <a:alpha val="0"/>
                </a:srgbClr>
              </a:gs>
              <a:gs pos="100000">
                <a:srgbClr val="F1D99A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1D99A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A6B830D-DF1D-4AFA-B158-917544A40C68}"/>
              </a:ext>
            </a:extLst>
          </p:cNvPr>
          <p:cNvSpPr/>
          <p:nvPr/>
        </p:nvSpPr>
        <p:spPr>
          <a:xfrm>
            <a:off x="8515432" y="1659887"/>
            <a:ext cx="141620" cy="141620"/>
          </a:xfrm>
          <a:prstGeom prst="ellipse">
            <a:avLst/>
          </a:prstGeom>
          <a:gradFill flip="none" rotWithShape="1">
            <a:gsLst>
              <a:gs pos="23000">
                <a:srgbClr val="F1D99A">
                  <a:alpha val="0"/>
                </a:srgbClr>
              </a:gs>
              <a:gs pos="100000">
                <a:srgbClr val="F1D99A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1D99A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A584EFE-FFA5-41CA-84DD-02C09B0CDC4A}"/>
              </a:ext>
            </a:extLst>
          </p:cNvPr>
          <p:cNvSpPr/>
          <p:nvPr/>
        </p:nvSpPr>
        <p:spPr>
          <a:xfrm>
            <a:off x="8976882" y="1051966"/>
            <a:ext cx="878927" cy="878927"/>
          </a:xfrm>
          <a:prstGeom prst="ellipse">
            <a:avLst/>
          </a:prstGeom>
          <a:gradFill flip="none" rotWithShape="1">
            <a:gsLst>
              <a:gs pos="50000">
                <a:srgbClr val="F1D99A">
                  <a:alpha val="0"/>
                </a:srgbClr>
              </a:gs>
              <a:gs pos="100000">
                <a:srgbClr val="F1D99A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rgbClr val="F1D99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6C0409-67F3-4796-8348-5DC6B0260AD3}"/>
              </a:ext>
            </a:extLst>
          </p:cNvPr>
          <p:cNvSpPr txBox="1"/>
          <p:nvPr/>
        </p:nvSpPr>
        <p:spPr>
          <a:xfrm>
            <a:off x="367261" y="2125800"/>
            <a:ext cx="8416468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300" dirty="0">
                <a:gradFill flip="none" rotWithShape="1">
                  <a:gsLst>
                    <a:gs pos="100000">
                      <a:srgbClr val="AF9758"/>
                    </a:gs>
                    <a:gs pos="0">
                      <a:srgbClr val="F1D99A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806369-9CDC-436B-8FCD-1A9C52A62AFB}"/>
              </a:ext>
            </a:extLst>
          </p:cNvPr>
          <p:cNvSpPr txBox="1"/>
          <p:nvPr/>
        </p:nvSpPr>
        <p:spPr>
          <a:xfrm>
            <a:off x="367261" y="3086204"/>
            <a:ext cx="4468264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请在这里输入你的正文内容，请在这里入你的正文内容，请在这里输入你的正文内容，请在这里输入你的正文内容，请在这里输入你的正文内容，请在这里输入你的正文内容请在这里输入你的正文内容</a:t>
            </a: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F28B07-F003-4E03-88CA-F21D58ECF66A}"/>
              </a:ext>
            </a:extLst>
          </p:cNvPr>
          <p:cNvCxnSpPr>
            <a:cxnSpLocks/>
          </p:cNvCxnSpPr>
          <p:nvPr/>
        </p:nvCxnSpPr>
        <p:spPr>
          <a:xfrm>
            <a:off x="490063" y="2940468"/>
            <a:ext cx="4208937" cy="0"/>
          </a:xfrm>
          <a:prstGeom prst="line">
            <a:avLst/>
          </a:prstGeom>
          <a:ln>
            <a:solidFill>
              <a:srgbClr val="F1D99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B9F26879-818E-4481-9B00-FD1CD3C4CC9B}"/>
              </a:ext>
            </a:extLst>
          </p:cNvPr>
          <p:cNvSpPr/>
          <p:nvPr/>
        </p:nvSpPr>
        <p:spPr>
          <a:xfrm>
            <a:off x="7731020" y="570432"/>
            <a:ext cx="878927" cy="878927"/>
          </a:xfrm>
          <a:prstGeom prst="ellipse">
            <a:avLst/>
          </a:prstGeom>
          <a:gradFill flip="none" rotWithShape="1">
            <a:gsLst>
              <a:gs pos="50000">
                <a:srgbClr val="F1D99A">
                  <a:alpha val="0"/>
                </a:srgbClr>
              </a:gs>
              <a:gs pos="100000">
                <a:srgbClr val="F1D99A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rgbClr val="F1D99A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</p:spTree>
    <p:extLst>
      <p:ext uri="{BB962C8B-B14F-4D97-AF65-F5344CB8AC3E}">
        <p14:creationId xmlns:p14="http://schemas.microsoft.com/office/powerpoint/2010/main" val="283893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05DA890-5997-409C-9A4B-8FA1A117A355}"/>
              </a:ext>
            </a:extLst>
          </p:cNvPr>
          <p:cNvGrpSpPr/>
          <p:nvPr/>
        </p:nvGrpSpPr>
        <p:grpSpPr>
          <a:xfrm>
            <a:off x="694809" y="2391782"/>
            <a:ext cx="3003634" cy="3309434"/>
            <a:chOff x="1331913" y="2285999"/>
            <a:chExt cx="3871461" cy="426561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EC423AE3-ACF7-4871-BCD9-4B64FDD88BE5}"/>
                </a:ext>
              </a:extLst>
            </p:cNvPr>
            <p:cNvSpPr/>
            <p:nvPr/>
          </p:nvSpPr>
          <p:spPr>
            <a:xfrm>
              <a:off x="1331913" y="2285999"/>
              <a:ext cx="3871461" cy="4265614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F1D99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17C18E4-09BF-4179-970E-B775930A5891}"/>
                </a:ext>
              </a:extLst>
            </p:cNvPr>
            <p:cNvSpPr/>
            <p:nvPr/>
          </p:nvSpPr>
          <p:spPr>
            <a:xfrm>
              <a:off x="1700100" y="2642067"/>
              <a:ext cx="3135086" cy="690765"/>
            </a:xfrm>
            <a:prstGeom prst="roundRect">
              <a:avLst>
                <a:gd name="adj" fmla="val 0"/>
              </a:avLst>
            </a:prstGeom>
            <a:solidFill>
              <a:srgbClr val="F1D99A">
                <a:alpha val="24000"/>
              </a:srgbClr>
            </a:solidFill>
            <a:ln w="25400">
              <a:solidFill>
                <a:srgbClr val="F1D99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/>
              <a:r>
                <a:rPr lang="zh-CN" altLang="en-US" sz="2000" spc="100" dirty="0">
                  <a:solidFill>
                    <a:srgbClr val="F1D99A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输入关键词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A504CCA-1FA5-4410-8D37-1318F9F90378}"/>
                </a:ext>
              </a:extLst>
            </p:cNvPr>
            <p:cNvSpPr/>
            <p:nvPr/>
          </p:nvSpPr>
          <p:spPr>
            <a:xfrm>
              <a:off x="1700100" y="4090996"/>
              <a:ext cx="3135086" cy="69076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F1D99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pc="1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F0579A11-7E3A-4CD0-8CBA-AB8C42601E55}"/>
                </a:ext>
              </a:extLst>
            </p:cNvPr>
            <p:cNvSpPr/>
            <p:nvPr/>
          </p:nvSpPr>
          <p:spPr>
            <a:xfrm>
              <a:off x="1700100" y="5539926"/>
              <a:ext cx="3135086" cy="69076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F1D99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pc="1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6C89B58B-C6D5-46FE-AA09-193919A5D79B}"/>
                </a:ext>
              </a:extLst>
            </p:cNvPr>
            <p:cNvSpPr/>
            <p:nvPr/>
          </p:nvSpPr>
          <p:spPr>
            <a:xfrm rot="5400000">
              <a:off x="3003211" y="3433005"/>
              <a:ext cx="528864" cy="528790"/>
            </a:xfrm>
            <a:prstGeom prst="rightArrow">
              <a:avLst/>
            </a:prstGeom>
            <a:gradFill>
              <a:gsLst>
                <a:gs pos="100000">
                  <a:srgbClr val="F1D99A">
                    <a:alpha val="60000"/>
                  </a:srgbClr>
                </a:gs>
                <a:gs pos="14000">
                  <a:srgbClr val="F1D99A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961591BD-3A29-4293-9978-B1E187BBFCB4}"/>
                </a:ext>
              </a:extLst>
            </p:cNvPr>
            <p:cNvSpPr/>
            <p:nvPr/>
          </p:nvSpPr>
          <p:spPr>
            <a:xfrm rot="5400000">
              <a:off x="3003211" y="4876959"/>
              <a:ext cx="528864" cy="528790"/>
            </a:xfrm>
            <a:prstGeom prst="rightArrow">
              <a:avLst/>
            </a:prstGeom>
            <a:gradFill>
              <a:gsLst>
                <a:gs pos="100000">
                  <a:srgbClr val="F1D99A">
                    <a:alpha val="60000"/>
                  </a:srgbClr>
                </a:gs>
                <a:gs pos="14000">
                  <a:srgbClr val="F1D99A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1637715-F2B6-4447-B07E-6381FC1FF397}"/>
              </a:ext>
            </a:extLst>
          </p:cNvPr>
          <p:cNvGrpSpPr/>
          <p:nvPr/>
        </p:nvGrpSpPr>
        <p:grpSpPr>
          <a:xfrm>
            <a:off x="4560761" y="2391782"/>
            <a:ext cx="3003634" cy="3309434"/>
            <a:chOff x="1331913" y="2285999"/>
            <a:chExt cx="3871461" cy="4265614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AC824317-A1BA-4F41-9877-5BAF56468480}"/>
                </a:ext>
              </a:extLst>
            </p:cNvPr>
            <p:cNvSpPr/>
            <p:nvPr/>
          </p:nvSpPr>
          <p:spPr>
            <a:xfrm>
              <a:off x="1331913" y="2285999"/>
              <a:ext cx="3871461" cy="4265614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F1D99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245316C-E132-45E0-BEAC-787F9D1B15BE}"/>
                </a:ext>
              </a:extLst>
            </p:cNvPr>
            <p:cNvSpPr/>
            <p:nvPr/>
          </p:nvSpPr>
          <p:spPr>
            <a:xfrm>
              <a:off x="1700100" y="2642067"/>
              <a:ext cx="3135086" cy="690765"/>
            </a:xfrm>
            <a:prstGeom prst="roundRect">
              <a:avLst>
                <a:gd name="adj" fmla="val 0"/>
              </a:avLst>
            </a:prstGeom>
            <a:solidFill>
              <a:srgbClr val="F1D99A">
                <a:alpha val="24000"/>
              </a:srgbClr>
            </a:solidFill>
            <a:ln w="25400">
              <a:solidFill>
                <a:srgbClr val="F1D99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/>
              <a:r>
                <a:rPr lang="zh-CN" altLang="en-US" sz="2000" spc="100" dirty="0">
                  <a:solidFill>
                    <a:srgbClr val="F1D99A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输入关键词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3F6802D-9EF5-4E0D-9BDF-0D3462186280}"/>
                </a:ext>
              </a:extLst>
            </p:cNvPr>
            <p:cNvSpPr/>
            <p:nvPr/>
          </p:nvSpPr>
          <p:spPr>
            <a:xfrm>
              <a:off x="1700100" y="4090996"/>
              <a:ext cx="3135086" cy="69076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F1D99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pc="1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82112B4-70F4-4988-A645-73930A0482B5}"/>
                </a:ext>
              </a:extLst>
            </p:cNvPr>
            <p:cNvSpPr/>
            <p:nvPr/>
          </p:nvSpPr>
          <p:spPr>
            <a:xfrm>
              <a:off x="1700100" y="5539926"/>
              <a:ext cx="3135086" cy="69076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F1D99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pc="1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BE49E3E1-689F-4E8A-99F8-038BB7CE40CD}"/>
                </a:ext>
              </a:extLst>
            </p:cNvPr>
            <p:cNvSpPr/>
            <p:nvPr/>
          </p:nvSpPr>
          <p:spPr>
            <a:xfrm rot="5400000">
              <a:off x="3003211" y="3433005"/>
              <a:ext cx="528864" cy="528790"/>
            </a:xfrm>
            <a:prstGeom prst="rightArrow">
              <a:avLst/>
            </a:prstGeom>
            <a:gradFill>
              <a:gsLst>
                <a:gs pos="100000">
                  <a:srgbClr val="F1D99A">
                    <a:alpha val="60000"/>
                  </a:srgbClr>
                </a:gs>
                <a:gs pos="14000">
                  <a:srgbClr val="F1D99A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AFD36D47-C588-49F3-891F-53AEEC54E9FD}"/>
                </a:ext>
              </a:extLst>
            </p:cNvPr>
            <p:cNvSpPr/>
            <p:nvPr/>
          </p:nvSpPr>
          <p:spPr>
            <a:xfrm rot="5400000">
              <a:off x="3003211" y="4876959"/>
              <a:ext cx="528864" cy="528790"/>
            </a:xfrm>
            <a:prstGeom prst="rightArrow">
              <a:avLst/>
            </a:prstGeom>
            <a:gradFill>
              <a:gsLst>
                <a:gs pos="100000">
                  <a:srgbClr val="F1D99A">
                    <a:alpha val="60000"/>
                  </a:srgbClr>
                </a:gs>
                <a:gs pos="14000">
                  <a:srgbClr val="F1D99A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88AFA43-E0E2-4B98-9F0A-FC86968FA423}"/>
              </a:ext>
            </a:extLst>
          </p:cNvPr>
          <p:cNvGrpSpPr/>
          <p:nvPr/>
        </p:nvGrpSpPr>
        <p:grpSpPr>
          <a:xfrm>
            <a:off x="8426713" y="2391782"/>
            <a:ext cx="3003634" cy="3309434"/>
            <a:chOff x="1331913" y="2285999"/>
            <a:chExt cx="3871461" cy="426561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100A9F9-4F5F-4614-B438-E41D37358A84}"/>
                </a:ext>
              </a:extLst>
            </p:cNvPr>
            <p:cNvSpPr/>
            <p:nvPr/>
          </p:nvSpPr>
          <p:spPr>
            <a:xfrm>
              <a:off x="1331913" y="2285999"/>
              <a:ext cx="3871461" cy="4265614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F1D99A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06D6D5D-C589-45B1-AFD0-99A86E55B034}"/>
                </a:ext>
              </a:extLst>
            </p:cNvPr>
            <p:cNvSpPr/>
            <p:nvPr/>
          </p:nvSpPr>
          <p:spPr>
            <a:xfrm>
              <a:off x="1700100" y="2642067"/>
              <a:ext cx="3135086" cy="690765"/>
            </a:xfrm>
            <a:prstGeom prst="roundRect">
              <a:avLst>
                <a:gd name="adj" fmla="val 0"/>
              </a:avLst>
            </a:prstGeom>
            <a:solidFill>
              <a:srgbClr val="F1D99A">
                <a:alpha val="24000"/>
              </a:srgbClr>
            </a:solidFill>
            <a:ln w="25400">
              <a:solidFill>
                <a:srgbClr val="F1D99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/>
              <a:r>
                <a:rPr lang="zh-CN" altLang="en-US" sz="2000" spc="100" dirty="0">
                  <a:solidFill>
                    <a:srgbClr val="F1D99A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输入关键词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85BDFCE-971C-4B02-90C6-ACDFDBD1C2C8}"/>
                </a:ext>
              </a:extLst>
            </p:cNvPr>
            <p:cNvSpPr/>
            <p:nvPr/>
          </p:nvSpPr>
          <p:spPr>
            <a:xfrm>
              <a:off x="1700100" y="4090996"/>
              <a:ext cx="3135086" cy="69076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F1D99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pc="1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96061A3D-4D54-46E7-B95B-C14B0BA92810}"/>
                </a:ext>
              </a:extLst>
            </p:cNvPr>
            <p:cNvSpPr/>
            <p:nvPr/>
          </p:nvSpPr>
          <p:spPr>
            <a:xfrm>
              <a:off x="1700100" y="5539926"/>
              <a:ext cx="3135086" cy="690765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F1D99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pc="1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AF087383-AB03-465C-904F-9F174C270E28}"/>
                </a:ext>
              </a:extLst>
            </p:cNvPr>
            <p:cNvSpPr/>
            <p:nvPr/>
          </p:nvSpPr>
          <p:spPr>
            <a:xfrm rot="5400000">
              <a:off x="3003211" y="3433005"/>
              <a:ext cx="528864" cy="528790"/>
            </a:xfrm>
            <a:prstGeom prst="rightArrow">
              <a:avLst/>
            </a:prstGeom>
            <a:gradFill>
              <a:gsLst>
                <a:gs pos="100000">
                  <a:srgbClr val="F1D99A">
                    <a:alpha val="60000"/>
                  </a:srgbClr>
                </a:gs>
                <a:gs pos="14000">
                  <a:srgbClr val="F1D99A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246654B7-659A-46E9-B76B-6A3F122181E5}"/>
                </a:ext>
              </a:extLst>
            </p:cNvPr>
            <p:cNvSpPr/>
            <p:nvPr/>
          </p:nvSpPr>
          <p:spPr>
            <a:xfrm rot="5400000">
              <a:off x="3003211" y="4876959"/>
              <a:ext cx="528864" cy="528790"/>
            </a:xfrm>
            <a:prstGeom prst="rightArrow">
              <a:avLst/>
            </a:prstGeom>
            <a:gradFill>
              <a:gsLst>
                <a:gs pos="100000">
                  <a:srgbClr val="F1D99A">
                    <a:alpha val="60000"/>
                  </a:srgbClr>
                </a:gs>
                <a:gs pos="14000">
                  <a:srgbClr val="F1D99A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5A168BF-D78A-44E3-9D58-C1FDD1DBB7E6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A48D222-5F66-48BE-8B22-9519557FCB9E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AC7E5FA-7F40-43A5-8CD2-B6DAA2F2593C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B527105-4941-4D9F-8191-D23FEE024BE6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07BBC42-4B0E-437D-A241-2A93F8BEA1DE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EFC4769-6E5F-4066-B5CC-3AB203379CCF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E7513C9-21A7-4756-983B-2D75FAE97332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49608FA-E120-47B6-9389-5F3C3236286E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9A33BF8-56ED-4412-9AEB-447B6B45A29C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BA9202C-0770-4935-A486-77B9D2DB5E6D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2323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BCC0744-103B-4F9B-BF0F-C7097470B454}"/>
              </a:ext>
            </a:extLst>
          </p:cNvPr>
          <p:cNvGrpSpPr/>
          <p:nvPr/>
        </p:nvGrpSpPr>
        <p:grpSpPr>
          <a:xfrm>
            <a:off x="-1238868" y="2605570"/>
            <a:ext cx="19703849" cy="2293631"/>
            <a:chOff x="-678426" y="2765956"/>
            <a:chExt cx="21621136" cy="2293631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6AB5982F-CA3B-449E-9A13-34F6BB5CD94E}"/>
                </a:ext>
              </a:extLst>
            </p:cNvPr>
            <p:cNvSpPr/>
            <p:nvPr/>
          </p:nvSpPr>
          <p:spPr>
            <a:xfrm>
              <a:off x="-678426" y="2765956"/>
              <a:ext cx="21621136" cy="1785525"/>
            </a:xfrm>
            <a:custGeom>
              <a:avLst/>
              <a:gdLst>
                <a:gd name="connsiteX0" fmla="*/ 0 w 21621136"/>
                <a:gd name="connsiteY0" fmla="*/ 6741 h 1785525"/>
                <a:gd name="connsiteX1" fmla="*/ 5014452 w 21621136"/>
                <a:gd name="connsiteY1" fmla="*/ 1127618 h 1785525"/>
                <a:gd name="connsiteX2" fmla="*/ 11474245 w 21621136"/>
                <a:gd name="connsiteY2" fmla="*/ 6741 h 1785525"/>
                <a:gd name="connsiteX3" fmla="*/ 18229007 w 21621136"/>
                <a:gd name="connsiteY3" fmla="*/ 1776547 h 1785525"/>
                <a:gd name="connsiteX4" fmla="*/ 21621136 w 21621136"/>
                <a:gd name="connsiteY4" fmla="*/ 567179 h 178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1136" h="1785525">
                  <a:moveTo>
                    <a:pt x="0" y="6741"/>
                  </a:moveTo>
                  <a:cubicBezTo>
                    <a:pt x="1551039" y="567179"/>
                    <a:pt x="3102078" y="1127618"/>
                    <a:pt x="5014452" y="1127618"/>
                  </a:cubicBezTo>
                  <a:cubicBezTo>
                    <a:pt x="6926826" y="1127618"/>
                    <a:pt x="9271819" y="-101414"/>
                    <a:pt x="11474245" y="6741"/>
                  </a:cubicBezTo>
                  <a:cubicBezTo>
                    <a:pt x="13676671" y="114896"/>
                    <a:pt x="16537859" y="1683141"/>
                    <a:pt x="18229007" y="1776547"/>
                  </a:cubicBezTo>
                  <a:cubicBezTo>
                    <a:pt x="19920155" y="1869953"/>
                    <a:pt x="20770645" y="1218566"/>
                    <a:pt x="21621136" y="567179"/>
                  </a:cubicBezTo>
                </a:path>
              </a:pathLst>
            </a:custGeom>
            <a:noFill/>
            <a:ln w="19050">
              <a:solidFill>
                <a:srgbClr val="F1D99A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E5EB547B-8B6D-4CC0-8CC7-9EEE8C465778}"/>
                </a:ext>
              </a:extLst>
            </p:cNvPr>
            <p:cNvSpPr/>
            <p:nvPr/>
          </p:nvSpPr>
          <p:spPr>
            <a:xfrm>
              <a:off x="-678426" y="2817666"/>
              <a:ext cx="21385161" cy="2241921"/>
            </a:xfrm>
            <a:custGeom>
              <a:avLst/>
              <a:gdLst>
                <a:gd name="connsiteX0" fmla="*/ 0 w 21385161"/>
                <a:gd name="connsiteY0" fmla="*/ 1858463 h 2241921"/>
                <a:gd name="connsiteX1" fmla="*/ 4277032 w 21385161"/>
                <a:gd name="connsiteY1" fmla="*/ 166 h 2241921"/>
                <a:gd name="connsiteX2" fmla="*/ 9881419 w 21385161"/>
                <a:gd name="connsiteY2" fmla="*/ 1740476 h 2241921"/>
                <a:gd name="connsiteX3" fmla="*/ 17108129 w 21385161"/>
                <a:gd name="connsiteY3" fmla="*/ 177147 h 2241921"/>
                <a:gd name="connsiteX4" fmla="*/ 21385161 w 21385161"/>
                <a:gd name="connsiteY4" fmla="*/ 2241921 h 224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85161" h="2241921">
                  <a:moveTo>
                    <a:pt x="0" y="1858463"/>
                  </a:moveTo>
                  <a:cubicBezTo>
                    <a:pt x="1315064" y="939146"/>
                    <a:pt x="2630129" y="19830"/>
                    <a:pt x="4277032" y="166"/>
                  </a:cubicBezTo>
                  <a:cubicBezTo>
                    <a:pt x="5923935" y="-19498"/>
                    <a:pt x="7742903" y="1710979"/>
                    <a:pt x="9881419" y="1740476"/>
                  </a:cubicBezTo>
                  <a:cubicBezTo>
                    <a:pt x="12019935" y="1769973"/>
                    <a:pt x="15190839" y="93573"/>
                    <a:pt x="17108129" y="177147"/>
                  </a:cubicBezTo>
                  <a:cubicBezTo>
                    <a:pt x="19025419" y="260721"/>
                    <a:pt x="20205290" y="1251321"/>
                    <a:pt x="21385161" y="2241921"/>
                  </a:cubicBezTo>
                </a:path>
              </a:pathLst>
            </a:custGeom>
            <a:noFill/>
            <a:ln w="19050">
              <a:solidFill>
                <a:srgbClr val="F1D99A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4F03BA3-931F-49E7-8992-211EB12D8BF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2" t="1173" r="19556" b="11433"/>
          <a:stretch>
            <a:fillRect/>
          </a:stretch>
        </p:blipFill>
        <p:spPr>
          <a:xfrm>
            <a:off x="1971733" y="1946529"/>
            <a:ext cx="2495435" cy="2495435"/>
          </a:xfrm>
          <a:custGeom>
            <a:avLst/>
            <a:gdLst>
              <a:gd name="connsiteX0" fmla="*/ 1572938 w 3145876"/>
              <a:gd name="connsiteY0" fmla="*/ 0 h 3145876"/>
              <a:gd name="connsiteX1" fmla="*/ 3145876 w 3145876"/>
              <a:gd name="connsiteY1" fmla="*/ 1572938 h 3145876"/>
              <a:gd name="connsiteX2" fmla="*/ 1572938 w 3145876"/>
              <a:gd name="connsiteY2" fmla="*/ 3145876 h 3145876"/>
              <a:gd name="connsiteX3" fmla="*/ 0 w 3145876"/>
              <a:gd name="connsiteY3" fmla="*/ 1572938 h 3145876"/>
              <a:gd name="connsiteX4" fmla="*/ 1572938 w 3145876"/>
              <a:gd name="connsiteY4" fmla="*/ 0 h 314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876" h="3145876">
                <a:moveTo>
                  <a:pt x="1572938" y="0"/>
                </a:moveTo>
                <a:cubicBezTo>
                  <a:pt x="2441648" y="0"/>
                  <a:pt x="3145876" y="704228"/>
                  <a:pt x="3145876" y="1572938"/>
                </a:cubicBezTo>
                <a:cubicBezTo>
                  <a:pt x="3145876" y="2441648"/>
                  <a:pt x="2441648" y="3145876"/>
                  <a:pt x="1572938" y="3145876"/>
                </a:cubicBezTo>
                <a:cubicBezTo>
                  <a:pt x="704228" y="3145876"/>
                  <a:pt x="0" y="2441648"/>
                  <a:pt x="0" y="1572938"/>
                </a:cubicBezTo>
                <a:cubicBezTo>
                  <a:pt x="0" y="704228"/>
                  <a:pt x="704228" y="0"/>
                  <a:pt x="1572938" y="0"/>
                </a:cubicBezTo>
                <a:close/>
              </a:path>
            </a:pathLst>
          </a:custGeom>
          <a:ln w="38100">
            <a:solidFill>
              <a:srgbClr val="F1D99A">
                <a:alpha val="50000"/>
              </a:srgbClr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CC096-7EE0-4CC8-B714-5D1ACFF6868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4" t="652" r="26878" b="27246"/>
          <a:stretch>
            <a:fillRect/>
          </a:stretch>
        </p:blipFill>
        <p:spPr>
          <a:xfrm>
            <a:off x="8029633" y="1908429"/>
            <a:ext cx="2495435" cy="2495435"/>
          </a:xfrm>
          <a:custGeom>
            <a:avLst/>
            <a:gdLst>
              <a:gd name="connsiteX0" fmla="*/ 1572938 w 3145876"/>
              <a:gd name="connsiteY0" fmla="*/ 0 h 3145876"/>
              <a:gd name="connsiteX1" fmla="*/ 3145876 w 3145876"/>
              <a:gd name="connsiteY1" fmla="*/ 1572938 h 3145876"/>
              <a:gd name="connsiteX2" fmla="*/ 1572938 w 3145876"/>
              <a:gd name="connsiteY2" fmla="*/ 3145876 h 3145876"/>
              <a:gd name="connsiteX3" fmla="*/ 0 w 3145876"/>
              <a:gd name="connsiteY3" fmla="*/ 1572938 h 3145876"/>
              <a:gd name="connsiteX4" fmla="*/ 1572938 w 3145876"/>
              <a:gd name="connsiteY4" fmla="*/ 0 h 314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876" h="3145876">
                <a:moveTo>
                  <a:pt x="1572938" y="0"/>
                </a:moveTo>
                <a:cubicBezTo>
                  <a:pt x="2441648" y="0"/>
                  <a:pt x="3145876" y="704228"/>
                  <a:pt x="3145876" y="1572938"/>
                </a:cubicBezTo>
                <a:cubicBezTo>
                  <a:pt x="3145876" y="2441648"/>
                  <a:pt x="2441648" y="3145876"/>
                  <a:pt x="1572938" y="3145876"/>
                </a:cubicBezTo>
                <a:cubicBezTo>
                  <a:pt x="704228" y="3145876"/>
                  <a:pt x="0" y="2441648"/>
                  <a:pt x="0" y="1572938"/>
                </a:cubicBezTo>
                <a:cubicBezTo>
                  <a:pt x="0" y="704228"/>
                  <a:pt x="704228" y="0"/>
                  <a:pt x="1572938" y="0"/>
                </a:cubicBezTo>
                <a:close/>
              </a:path>
            </a:pathLst>
          </a:custGeom>
          <a:ln w="38100">
            <a:solidFill>
              <a:srgbClr val="F1D99A">
                <a:alpha val="50000"/>
              </a:srgb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E741EC3-3C2F-4BA5-B812-84FA6BE51D2D}"/>
              </a:ext>
            </a:extLst>
          </p:cNvPr>
          <p:cNvSpPr txBox="1"/>
          <p:nvPr/>
        </p:nvSpPr>
        <p:spPr>
          <a:xfrm>
            <a:off x="7583410" y="4525304"/>
            <a:ext cx="3461059" cy="671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输入小标题</a:t>
            </a:r>
            <a:endParaRPr lang="en-US" altLang="zh-CN" sz="2800" dirty="0">
              <a:gradFill>
                <a:gsLst>
                  <a:gs pos="0">
                    <a:srgbClr val="F1D99A"/>
                  </a:gs>
                  <a:gs pos="100000">
                    <a:srgbClr val="AF9758"/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B959A0-71F3-43AA-984F-096782AFB040}"/>
              </a:ext>
            </a:extLst>
          </p:cNvPr>
          <p:cNvSpPr txBox="1"/>
          <p:nvPr/>
        </p:nvSpPr>
        <p:spPr>
          <a:xfrm>
            <a:off x="7722500" y="5237124"/>
            <a:ext cx="3109699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请在这里输入你的正文内容请在这里输入你的正文内容，请在这里输入你的正文内容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4356FA-346D-4540-A7CB-61497F75B010}"/>
              </a:ext>
            </a:extLst>
          </p:cNvPr>
          <p:cNvSpPr txBox="1"/>
          <p:nvPr/>
        </p:nvSpPr>
        <p:spPr>
          <a:xfrm>
            <a:off x="1498892" y="4563404"/>
            <a:ext cx="3461059" cy="671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输入小标题</a:t>
            </a:r>
            <a:endParaRPr lang="en-US" altLang="zh-CN" sz="2800" dirty="0">
              <a:gradFill>
                <a:gsLst>
                  <a:gs pos="0">
                    <a:srgbClr val="F1D99A"/>
                  </a:gs>
                  <a:gs pos="100000">
                    <a:srgbClr val="AF9758"/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48A550-D202-483A-8504-79DD119D28BA}"/>
              </a:ext>
            </a:extLst>
          </p:cNvPr>
          <p:cNvSpPr txBox="1"/>
          <p:nvPr/>
        </p:nvSpPr>
        <p:spPr>
          <a:xfrm>
            <a:off x="1674571" y="5237124"/>
            <a:ext cx="3109699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请在这里输入你的正文内容请在这里输入你的正文内容，请在这里输入你的正文内容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E42311-1C61-4D1D-A96D-6BCF31C0D2D7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97273B-24E8-47E7-A981-BDD3016505EF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9168F72-34B4-4B9C-9276-6FA55A54E6E9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EC9DDA5-B4C5-4EC7-9B58-70511306694D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B43594C-502E-4957-8A14-9D1FCE710879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B02E70F-5B85-4CD1-8A62-1918BE37E1B0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0B9CA0E-E00C-43EB-BF04-1B572022E3DA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75A572A-D4A7-467C-96FC-0425038E6C20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FBA73ED-E6A3-4FB1-8791-976409D419F4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EF7A7C7-6D9F-4983-B38C-3013F4B1B3D3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1279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FE5AF9F-CEE6-40CD-85DA-E57575664E04}"/>
              </a:ext>
            </a:extLst>
          </p:cNvPr>
          <p:cNvGrpSpPr/>
          <p:nvPr/>
        </p:nvGrpSpPr>
        <p:grpSpPr>
          <a:xfrm>
            <a:off x="4478972" y="2610447"/>
            <a:ext cx="3234055" cy="3399694"/>
            <a:chOff x="4219101" y="2329965"/>
            <a:chExt cx="3652650" cy="383972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21C11AB-3951-44F3-B189-4AB7DC6903D2}"/>
                </a:ext>
              </a:extLst>
            </p:cNvPr>
            <p:cNvGrpSpPr/>
            <p:nvPr/>
          </p:nvGrpSpPr>
          <p:grpSpPr>
            <a:xfrm>
              <a:off x="4219101" y="2517044"/>
              <a:ext cx="3652650" cy="3652650"/>
              <a:chOff x="4219101" y="2517044"/>
              <a:chExt cx="3652650" cy="3652650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479ABBF-E8F8-4FA4-B124-4D392E73C69D}"/>
                  </a:ext>
                </a:extLst>
              </p:cNvPr>
              <p:cNvSpPr/>
              <p:nvPr/>
            </p:nvSpPr>
            <p:spPr>
              <a:xfrm>
                <a:off x="4219101" y="2517044"/>
                <a:ext cx="3652650" cy="3652650"/>
              </a:xfrm>
              <a:prstGeom prst="ellipse">
                <a:avLst/>
              </a:prstGeom>
              <a:noFill/>
              <a:ln>
                <a:solidFill>
                  <a:srgbClr val="F1D99A">
                    <a:alpha val="40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684091C-6AFB-4304-B3C1-094B649039F8}"/>
                  </a:ext>
                </a:extLst>
              </p:cNvPr>
              <p:cNvSpPr/>
              <p:nvPr/>
            </p:nvSpPr>
            <p:spPr>
              <a:xfrm>
                <a:off x="4403694" y="2721398"/>
                <a:ext cx="3243943" cy="3243943"/>
              </a:xfrm>
              <a:prstGeom prst="ellipse">
                <a:avLst/>
              </a:prstGeom>
              <a:solidFill>
                <a:srgbClr val="150E15">
                  <a:alpha val="50000"/>
                </a:srgbClr>
              </a:solidFill>
              <a:ln w="38100">
                <a:solidFill>
                  <a:srgbClr val="F1D99A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61F3487-C85D-4E8F-8BAD-712E2B37854F}"/>
                </a:ext>
              </a:extLst>
            </p:cNvPr>
            <p:cNvSpPr/>
            <p:nvPr/>
          </p:nvSpPr>
          <p:spPr>
            <a:xfrm>
              <a:off x="5653993" y="2329965"/>
              <a:ext cx="782865" cy="782865"/>
            </a:xfrm>
            <a:prstGeom prst="ellipse">
              <a:avLst/>
            </a:prstGeom>
            <a:solidFill>
              <a:srgbClr val="150E15"/>
            </a:solidFill>
            <a:ln w="38100">
              <a:solidFill>
                <a:srgbClr val="F1D99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1D99A"/>
                  </a:solidFill>
                </a:rPr>
                <a:t>1</a:t>
              </a:r>
              <a:endParaRPr lang="zh-CN" altLang="en-US" sz="2400" dirty="0">
                <a:solidFill>
                  <a:srgbClr val="F1D99A"/>
                </a:solidFill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91049F4-9762-4FEE-853F-0B59F56EB33D}"/>
                </a:ext>
              </a:extLst>
            </p:cNvPr>
            <p:cNvSpPr/>
            <p:nvPr/>
          </p:nvSpPr>
          <p:spPr>
            <a:xfrm>
              <a:off x="6945931" y="5007183"/>
              <a:ext cx="782865" cy="782865"/>
            </a:xfrm>
            <a:prstGeom prst="ellipse">
              <a:avLst/>
            </a:prstGeom>
            <a:solidFill>
              <a:srgbClr val="150E15"/>
            </a:solidFill>
            <a:ln w="38100">
              <a:solidFill>
                <a:srgbClr val="F1D99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1D99A"/>
                  </a:solidFill>
                </a:rPr>
                <a:t>2</a:t>
              </a:r>
              <a:endParaRPr lang="zh-CN" altLang="en-US" sz="2400" dirty="0">
                <a:solidFill>
                  <a:srgbClr val="F1D99A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36DE9B9-DBCC-41FC-9A22-C114B2B05868}"/>
                </a:ext>
              </a:extLst>
            </p:cNvPr>
            <p:cNvSpPr/>
            <p:nvPr/>
          </p:nvSpPr>
          <p:spPr>
            <a:xfrm>
              <a:off x="4322535" y="5007183"/>
              <a:ext cx="782865" cy="782865"/>
            </a:xfrm>
            <a:prstGeom prst="ellipse">
              <a:avLst/>
            </a:prstGeom>
            <a:solidFill>
              <a:srgbClr val="150E15"/>
            </a:solidFill>
            <a:ln w="38100">
              <a:solidFill>
                <a:srgbClr val="F1D99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1D99A"/>
                  </a:solidFill>
                </a:rPr>
                <a:t>3</a:t>
              </a:r>
              <a:endParaRPr lang="zh-CN" altLang="en-US" sz="2400" dirty="0">
                <a:solidFill>
                  <a:srgbClr val="F1D99A"/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79D4B6A-ADC1-4430-BB8C-E12CC2A63807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7372EE-CEA5-4421-9D8F-270D0F9AA3C1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BB20C73-B880-4020-82CC-2C1705022F09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B88636E-89F5-45E5-A2F6-715C73533E27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70BA27C-ECBD-4A00-A9A6-6761A8B11467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F7AB6EF-BA84-4301-A1DB-4ED1A995A437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308C42-24C2-42C4-8DC0-506643B52C0C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C29BDEF-A7BB-4201-A55A-076F4173B434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DE0621E-D888-4FC1-8382-C619F2326722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88714BA-B7B8-4640-B112-D94916BB3A5A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EC529EA-EDD4-4128-87C7-156F568E177B}"/>
              </a:ext>
            </a:extLst>
          </p:cNvPr>
          <p:cNvGrpSpPr/>
          <p:nvPr/>
        </p:nvGrpSpPr>
        <p:grpSpPr>
          <a:xfrm>
            <a:off x="7762876" y="4980854"/>
            <a:ext cx="3502658" cy="1149674"/>
            <a:chOff x="822291" y="4296695"/>
            <a:chExt cx="3502658" cy="114967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54F71D7-EC10-46F2-9E69-87F922E07E06}"/>
                </a:ext>
              </a:extLst>
            </p:cNvPr>
            <p:cNvSpPr txBox="1"/>
            <p:nvPr/>
          </p:nvSpPr>
          <p:spPr>
            <a:xfrm>
              <a:off x="822291" y="4296695"/>
              <a:ext cx="1795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C1675A0-B716-4C20-B078-3D5092EDBE37}"/>
                </a:ext>
              </a:extLst>
            </p:cNvPr>
            <p:cNvSpPr txBox="1"/>
            <p:nvPr/>
          </p:nvSpPr>
          <p:spPr>
            <a:xfrm>
              <a:off x="822291" y="4696805"/>
              <a:ext cx="3502658" cy="749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请在这里输入你的正文内容，请在这里输入你的正文内容，请在这里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27FBF67-8298-472E-B6ED-042B363AFB98}"/>
              </a:ext>
            </a:extLst>
          </p:cNvPr>
          <p:cNvGrpSpPr/>
          <p:nvPr/>
        </p:nvGrpSpPr>
        <p:grpSpPr>
          <a:xfrm>
            <a:off x="904457" y="4980854"/>
            <a:ext cx="3502658" cy="1149674"/>
            <a:chOff x="822291" y="4296695"/>
            <a:chExt cx="3502658" cy="1149674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AA5ED39-54E6-40C1-B2C6-1A25C1F5A58F}"/>
                </a:ext>
              </a:extLst>
            </p:cNvPr>
            <p:cNvSpPr txBox="1"/>
            <p:nvPr/>
          </p:nvSpPr>
          <p:spPr>
            <a:xfrm>
              <a:off x="2551498" y="4296695"/>
              <a:ext cx="1773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7ED765C-3A84-46BD-A011-EFE32FB5F781}"/>
                </a:ext>
              </a:extLst>
            </p:cNvPr>
            <p:cNvSpPr txBox="1"/>
            <p:nvPr/>
          </p:nvSpPr>
          <p:spPr>
            <a:xfrm>
              <a:off x="822291" y="4696805"/>
              <a:ext cx="3502658" cy="749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请在这里输入你的正文内容，请在这里输入你的正文内容，请在这里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B62E6CB4-4353-4F7D-BD0A-A3502A6A507A}"/>
              </a:ext>
            </a:extLst>
          </p:cNvPr>
          <p:cNvSpPr txBox="1"/>
          <p:nvPr/>
        </p:nvSpPr>
        <p:spPr>
          <a:xfrm>
            <a:off x="4882699" y="3980201"/>
            <a:ext cx="2379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核心关键词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D268A45-B388-488D-9AB2-8ADC68466938}"/>
              </a:ext>
            </a:extLst>
          </p:cNvPr>
          <p:cNvGrpSpPr/>
          <p:nvPr/>
        </p:nvGrpSpPr>
        <p:grpSpPr>
          <a:xfrm>
            <a:off x="4385691" y="1659109"/>
            <a:ext cx="3502658" cy="804964"/>
            <a:chOff x="822291" y="4296695"/>
            <a:chExt cx="3502658" cy="80496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697C607-7919-49E2-86F5-289A8EA8040D}"/>
                </a:ext>
              </a:extLst>
            </p:cNvPr>
            <p:cNvSpPr txBox="1"/>
            <p:nvPr/>
          </p:nvSpPr>
          <p:spPr>
            <a:xfrm>
              <a:off x="1744944" y="4296695"/>
              <a:ext cx="1740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7B661FF-F469-434F-9A4D-A1C1049874CF}"/>
                </a:ext>
              </a:extLst>
            </p:cNvPr>
            <p:cNvSpPr txBox="1"/>
            <p:nvPr/>
          </p:nvSpPr>
          <p:spPr>
            <a:xfrm>
              <a:off x="822291" y="4696805"/>
              <a:ext cx="3502658" cy="40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请在这里输入你的正文内容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181902D7-9D72-4CCC-8CE7-610011C76A87}"/>
              </a:ext>
            </a:extLst>
          </p:cNvPr>
          <p:cNvSpPr txBox="1"/>
          <p:nvPr/>
        </p:nvSpPr>
        <p:spPr>
          <a:xfrm>
            <a:off x="5096390" y="4450266"/>
            <a:ext cx="1952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</a:rPr>
              <a:t>KERNEL KEYWORD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94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弧形 75">
            <a:extLst>
              <a:ext uri="{FF2B5EF4-FFF2-40B4-BE49-F238E27FC236}">
                <a16:creationId xmlns:a16="http://schemas.microsoft.com/office/drawing/2014/main" id="{86D6604E-5109-46DC-BEBC-0D925A9288A5}"/>
              </a:ext>
            </a:extLst>
          </p:cNvPr>
          <p:cNvSpPr/>
          <p:nvPr/>
        </p:nvSpPr>
        <p:spPr>
          <a:xfrm rot="7695151">
            <a:off x="2190591" y="1161520"/>
            <a:ext cx="2381250" cy="2381250"/>
          </a:xfrm>
          <a:prstGeom prst="arc">
            <a:avLst>
              <a:gd name="adj1" fmla="val 17425525"/>
              <a:gd name="adj2" fmla="val 21097185"/>
            </a:avLst>
          </a:prstGeom>
          <a:ln w="12700">
            <a:gradFill flip="none" rotWithShape="1">
              <a:gsLst>
                <a:gs pos="0">
                  <a:srgbClr val="F1D99A"/>
                </a:gs>
                <a:gs pos="100000">
                  <a:srgbClr val="AF9758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弧形 76">
            <a:extLst>
              <a:ext uri="{FF2B5EF4-FFF2-40B4-BE49-F238E27FC236}">
                <a16:creationId xmlns:a16="http://schemas.microsoft.com/office/drawing/2014/main" id="{91BF9001-3388-4772-90D1-B2E9C36217AA}"/>
              </a:ext>
            </a:extLst>
          </p:cNvPr>
          <p:cNvSpPr/>
          <p:nvPr/>
        </p:nvSpPr>
        <p:spPr>
          <a:xfrm rot="13904849" flipV="1">
            <a:off x="2184243" y="4382590"/>
            <a:ext cx="2381250" cy="2381250"/>
          </a:xfrm>
          <a:prstGeom prst="arc">
            <a:avLst>
              <a:gd name="adj1" fmla="val 17534898"/>
              <a:gd name="adj2" fmla="val 20778079"/>
            </a:avLst>
          </a:prstGeom>
          <a:ln w="12700">
            <a:gradFill flip="none" rotWithShape="1">
              <a:gsLst>
                <a:gs pos="0">
                  <a:srgbClr val="F1D99A"/>
                </a:gs>
                <a:gs pos="100000">
                  <a:srgbClr val="AF9758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F1C568D6-9463-47D7-9CC9-EA3105B3EA4A}"/>
              </a:ext>
            </a:extLst>
          </p:cNvPr>
          <p:cNvSpPr/>
          <p:nvPr/>
        </p:nvSpPr>
        <p:spPr>
          <a:xfrm>
            <a:off x="842872" y="3015680"/>
            <a:ext cx="2014628" cy="2014628"/>
          </a:xfrm>
          <a:prstGeom prst="ellipse">
            <a:avLst/>
          </a:prstGeom>
          <a:gradFill flip="none" rotWithShape="1">
            <a:gsLst>
              <a:gs pos="0">
                <a:srgbClr val="F1D99A">
                  <a:alpha val="7000"/>
                </a:srgbClr>
              </a:gs>
              <a:gs pos="100000">
                <a:srgbClr val="AF9758">
                  <a:alpha val="55000"/>
                </a:srgbClr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gradFill>
                <a:gsLst>
                  <a:gs pos="0">
                    <a:srgbClr val="F1D99A"/>
                  </a:gs>
                  <a:gs pos="100000">
                    <a:srgbClr val="AF9758"/>
                  </a:gs>
                </a:gsLst>
                <a:lin ang="5400000" scaled="1"/>
              </a:gradFill>
            </a:endParaRPr>
          </a:p>
        </p:txBody>
      </p:sp>
      <p:pic>
        <p:nvPicPr>
          <p:cNvPr id="66" name="图形 65">
            <a:extLst>
              <a:ext uri="{FF2B5EF4-FFF2-40B4-BE49-F238E27FC236}">
                <a16:creationId xmlns:a16="http://schemas.microsoft.com/office/drawing/2014/main" id="{1429CF3B-4C1E-4302-999A-56B4B67348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752" y="3487000"/>
            <a:ext cx="1002464" cy="1002464"/>
          </a:xfrm>
          <a:prstGeom prst="rect">
            <a:avLst/>
          </a:prstGeom>
        </p:spPr>
      </p:pic>
      <p:sp>
        <p:nvSpPr>
          <p:cNvPr id="63" name="椭圆 62">
            <a:extLst>
              <a:ext uri="{FF2B5EF4-FFF2-40B4-BE49-F238E27FC236}">
                <a16:creationId xmlns:a16="http://schemas.microsoft.com/office/drawing/2014/main" id="{50796CD1-E6D6-4058-849C-D98499AF971C}"/>
              </a:ext>
            </a:extLst>
          </p:cNvPr>
          <p:cNvSpPr/>
          <p:nvPr/>
        </p:nvSpPr>
        <p:spPr>
          <a:xfrm>
            <a:off x="3904929" y="1831922"/>
            <a:ext cx="4382142" cy="4382142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F1D99A"/>
                </a:gs>
                <a:gs pos="100000">
                  <a:srgbClr val="F1D99A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Calibri"/>
              <a:ea typeface="微软雅黑 Ligh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603F4D85-CD39-498A-81C2-FA8CDC049942}"/>
              </a:ext>
            </a:extLst>
          </p:cNvPr>
          <p:cNvSpPr/>
          <p:nvPr/>
        </p:nvSpPr>
        <p:spPr>
          <a:xfrm>
            <a:off x="4000501" y="1937455"/>
            <a:ext cx="4190998" cy="4190998"/>
          </a:xfrm>
          <a:prstGeom prst="ellipse">
            <a:avLst/>
          </a:prstGeom>
          <a:gradFill flip="none" rotWithShape="1">
            <a:gsLst>
              <a:gs pos="0">
                <a:srgbClr val="F1D99A">
                  <a:alpha val="7000"/>
                </a:srgbClr>
              </a:gs>
              <a:gs pos="100000">
                <a:srgbClr val="AF9758">
                  <a:alpha val="55000"/>
                </a:srgbClr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gradFill>
                <a:gsLst>
                  <a:gs pos="0">
                    <a:srgbClr val="F1D99A"/>
                  </a:gs>
                  <a:gs pos="100000">
                    <a:srgbClr val="AF9758"/>
                  </a:gs>
                </a:gsLst>
                <a:lin ang="5400000" scaled="1"/>
              </a:gradFill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8DDA5760-C499-4C1D-84CC-5DD6D552FD40}"/>
              </a:ext>
            </a:extLst>
          </p:cNvPr>
          <p:cNvSpPr/>
          <p:nvPr/>
        </p:nvSpPr>
        <p:spPr>
          <a:xfrm>
            <a:off x="729810" y="2902618"/>
            <a:ext cx="2240751" cy="2240751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F1D99A"/>
                </a:gs>
                <a:gs pos="100000">
                  <a:srgbClr val="F1D99A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Calibri"/>
              <a:ea typeface="微软雅黑 Ligh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A75B413-2780-4B69-A118-0E09D9B79D98}"/>
              </a:ext>
            </a:extLst>
          </p:cNvPr>
          <p:cNvSpPr/>
          <p:nvPr/>
        </p:nvSpPr>
        <p:spPr>
          <a:xfrm>
            <a:off x="595149" y="3832900"/>
            <a:ext cx="2569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输入关键信息</a:t>
            </a: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367CFBEB-5186-4E68-94C2-F63A5FE93E83}"/>
              </a:ext>
            </a:extLst>
          </p:cNvPr>
          <p:cNvSpPr/>
          <p:nvPr/>
        </p:nvSpPr>
        <p:spPr>
          <a:xfrm>
            <a:off x="9324975" y="3010699"/>
            <a:ext cx="2024590" cy="2024590"/>
          </a:xfrm>
          <a:prstGeom prst="ellipse">
            <a:avLst/>
          </a:prstGeom>
          <a:gradFill flip="none" rotWithShape="1">
            <a:gsLst>
              <a:gs pos="0">
                <a:srgbClr val="F1D99A">
                  <a:alpha val="7000"/>
                </a:srgbClr>
              </a:gs>
              <a:gs pos="100000">
                <a:srgbClr val="AF9758">
                  <a:alpha val="55000"/>
                </a:srgbClr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gradFill>
                <a:gsLst>
                  <a:gs pos="0">
                    <a:srgbClr val="F1D99A"/>
                  </a:gs>
                  <a:gs pos="100000">
                    <a:srgbClr val="AF9758"/>
                  </a:gs>
                </a:gsLst>
                <a:lin ang="5400000" scaled="1"/>
              </a:gradFill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C416982B-988E-4F32-9EB5-949FACC49F70}"/>
              </a:ext>
            </a:extLst>
          </p:cNvPr>
          <p:cNvSpPr/>
          <p:nvPr/>
        </p:nvSpPr>
        <p:spPr>
          <a:xfrm>
            <a:off x="9205859" y="2902618"/>
            <a:ext cx="2240751" cy="2240751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rgbClr val="F1D99A"/>
                </a:gs>
                <a:gs pos="100000">
                  <a:srgbClr val="F1D99A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Calibri"/>
              <a:ea typeface="微软雅黑 Light"/>
            </a:endParaRPr>
          </a:p>
        </p:txBody>
      </p:sp>
      <p:pic>
        <p:nvPicPr>
          <p:cNvPr id="69" name="图形 68">
            <a:extLst>
              <a:ext uri="{FF2B5EF4-FFF2-40B4-BE49-F238E27FC236}">
                <a16:creationId xmlns:a16="http://schemas.microsoft.com/office/drawing/2014/main" id="{3298808D-2C33-4463-A585-BBEF1FDF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4290" y="3487000"/>
            <a:ext cx="1005958" cy="1005958"/>
          </a:xfrm>
          <a:prstGeom prst="rect">
            <a:avLst/>
          </a:prstGeom>
        </p:spPr>
      </p:pic>
      <p:sp>
        <p:nvSpPr>
          <p:cNvPr id="78" name="弧形 77">
            <a:extLst>
              <a:ext uri="{FF2B5EF4-FFF2-40B4-BE49-F238E27FC236}">
                <a16:creationId xmlns:a16="http://schemas.microsoft.com/office/drawing/2014/main" id="{00B3CA7D-D938-4BEF-89FB-0DD6A46BFDDB}"/>
              </a:ext>
            </a:extLst>
          </p:cNvPr>
          <p:cNvSpPr/>
          <p:nvPr/>
        </p:nvSpPr>
        <p:spPr>
          <a:xfrm rot="7695151">
            <a:off x="7587195" y="1185433"/>
            <a:ext cx="2381250" cy="2381250"/>
          </a:xfrm>
          <a:prstGeom prst="arc">
            <a:avLst>
              <a:gd name="adj1" fmla="val 17442764"/>
              <a:gd name="adj2" fmla="val 21050122"/>
            </a:avLst>
          </a:prstGeom>
          <a:ln w="12700">
            <a:gradFill flip="none" rotWithShape="1">
              <a:gsLst>
                <a:gs pos="0">
                  <a:srgbClr val="F1D99A"/>
                </a:gs>
                <a:gs pos="100000">
                  <a:srgbClr val="AF9758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弧形 78">
            <a:extLst>
              <a:ext uri="{FF2B5EF4-FFF2-40B4-BE49-F238E27FC236}">
                <a16:creationId xmlns:a16="http://schemas.microsoft.com/office/drawing/2014/main" id="{BC73B3FF-A132-49FB-BB4B-17D939962A73}"/>
              </a:ext>
            </a:extLst>
          </p:cNvPr>
          <p:cNvSpPr/>
          <p:nvPr/>
        </p:nvSpPr>
        <p:spPr>
          <a:xfrm rot="13904849" flipV="1">
            <a:off x="7572377" y="4382590"/>
            <a:ext cx="2381250" cy="2381250"/>
          </a:xfrm>
          <a:prstGeom prst="arc">
            <a:avLst>
              <a:gd name="adj1" fmla="val 17602049"/>
              <a:gd name="adj2" fmla="val 20890151"/>
            </a:avLst>
          </a:prstGeom>
          <a:ln w="12700">
            <a:gradFill flip="none" rotWithShape="1">
              <a:gsLst>
                <a:gs pos="0">
                  <a:srgbClr val="F1D99A"/>
                </a:gs>
                <a:gs pos="100000">
                  <a:srgbClr val="AF9758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08FF7857-388B-4C9C-92B3-5B6269A8D81F}"/>
              </a:ext>
            </a:extLst>
          </p:cNvPr>
          <p:cNvSpPr/>
          <p:nvPr/>
        </p:nvSpPr>
        <p:spPr>
          <a:xfrm>
            <a:off x="9071351" y="3832900"/>
            <a:ext cx="2569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输入关键信息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82AEE36-73F9-4FF6-8EDA-7C7A42010FB7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998AC71-C2D5-489B-BAA2-6EF66B1EFA8C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7648992-BCE9-43EF-A42E-B57C301832A2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4393DB71-F22D-47AA-ABF8-BB37B93D5908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0CB7165-9074-4E03-B20B-3E2773484B17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F71BE35A-9F71-49FF-8314-6CAE05B1ACBC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A50DEC3-448A-4C5F-822F-6F1CD7E375F7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4978304E-AA8F-4D7A-9CCB-C059B7C80D43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9102EA1-DE7D-4A74-B80C-786E7BA40D79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D5B571C-B025-4694-B931-7ABE31A52241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D2F23550-65BA-4954-BF19-B6FBE9063ADA}"/>
              </a:ext>
            </a:extLst>
          </p:cNvPr>
          <p:cNvSpPr/>
          <p:nvPr/>
        </p:nvSpPr>
        <p:spPr>
          <a:xfrm>
            <a:off x="4169831" y="3475083"/>
            <a:ext cx="38523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请在这里输入你想表达的</a:t>
            </a:r>
            <a:endParaRPr lang="en-US" altLang="zh-CN" sz="2400" dirty="0">
              <a:gradFill>
                <a:gsLst>
                  <a:gs pos="0">
                    <a:srgbClr val="F1D99A"/>
                  </a:gs>
                  <a:gs pos="100000">
                    <a:srgbClr val="AF9758"/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sz="44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关键信息</a:t>
            </a:r>
          </a:p>
        </p:txBody>
      </p:sp>
    </p:spTree>
    <p:extLst>
      <p:ext uri="{BB962C8B-B14F-4D97-AF65-F5344CB8AC3E}">
        <p14:creationId xmlns:p14="http://schemas.microsoft.com/office/powerpoint/2010/main" val="191727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A0EB08D-5029-4324-81D3-DA36571F3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17775"/>
            <a:ext cx="12192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D0D8469-3BAB-474D-B317-6E27DEC9A541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150E1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6B10494-880E-431D-AC15-AFA4BF346B21}"/>
              </a:ext>
            </a:extLst>
          </p:cNvPr>
          <p:cNvSpPr/>
          <p:nvPr/>
        </p:nvSpPr>
        <p:spPr>
          <a:xfrm>
            <a:off x="1009650" y="-1613808"/>
            <a:ext cx="10172700" cy="10172700"/>
          </a:xfrm>
          <a:prstGeom prst="ellipse">
            <a:avLst/>
          </a:prstGeom>
          <a:noFill/>
          <a:ln w="190500">
            <a:solidFill>
              <a:srgbClr val="F1D99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A318A9-1ED8-4F26-BEDB-75F2F208E779}"/>
              </a:ext>
            </a:extLst>
          </p:cNvPr>
          <p:cNvSpPr txBox="1"/>
          <p:nvPr/>
        </p:nvSpPr>
        <p:spPr>
          <a:xfrm>
            <a:off x="2044592" y="2144623"/>
            <a:ext cx="810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kern="0" spc="600" dirty="0">
                <a:gradFill flip="none" rotWithShape="1">
                  <a:gsLst>
                    <a:gs pos="0">
                      <a:srgbClr val="F1D99A"/>
                    </a:gs>
                    <a:gs pos="70000">
                      <a:srgbClr val="AF9758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/>
                <a:ea typeface="思源宋体 CN Heavy"/>
              </a:rPr>
              <a:t>感谢您的观看</a:t>
            </a:r>
            <a:endParaRPr kumimoji="0" lang="zh-CN" altLang="en-US" sz="5400" b="0" i="0" u="none" strike="noStrike" kern="0" cap="none" spc="600" normalizeH="0" baseline="0" noProof="0" dirty="0">
              <a:ln>
                <a:noFill/>
              </a:ln>
              <a:gradFill flip="none" rotWithShape="1">
                <a:gsLst>
                  <a:gs pos="0">
                    <a:srgbClr val="F1D99A"/>
                  </a:gs>
                  <a:gs pos="70000">
                    <a:srgbClr val="AF9758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宋体 CN Heavy"/>
              <a:ea typeface="思源宋体 CN Heavy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B9E40D-7DE8-4AAE-9923-856079B8EDC9}"/>
              </a:ext>
            </a:extLst>
          </p:cNvPr>
          <p:cNvSpPr/>
          <p:nvPr/>
        </p:nvSpPr>
        <p:spPr>
          <a:xfrm>
            <a:off x="5061101" y="5873690"/>
            <a:ext cx="2069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F1D99A"/>
                </a:solidFill>
                <a:effectLst/>
                <a:uLnTx/>
                <a:uFillTx/>
                <a:latin typeface="思源黑体 CN Light"/>
              </a:rPr>
              <a:t>汇报人：爱迪鹅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33CC7E5-6674-4832-A733-BFE56608D3AA}"/>
              </a:ext>
            </a:extLst>
          </p:cNvPr>
          <p:cNvCxnSpPr>
            <a:cxnSpLocks/>
          </p:cNvCxnSpPr>
          <p:nvPr/>
        </p:nvCxnSpPr>
        <p:spPr>
          <a:xfrm>
            <a:off x="5880094" y="3929742"/>
            <a:ext cx="431812" cy="0"/>
          </a:xfrm>
          <a:prstGeom prst="line">
            <a:avLst/>
          </a:prstGeom>
          <a:noFill/>
          <a:ln w="6350" cap="flat" cmpd="sng" algn="ctr">
            <a:solidFill>
              <a:srgbClr val="F1D99A"/>
            </a:solidFill>
            <a:prstDash val="solid"/>
            <a:miter lim="800000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984E669-0C5F-4105-B007-661999D5242A}"/>
              </a:ext>
            </a:extLst>
          </p:cNvPr>
          <p:cNvSpPr txBox="1"/>
          <p:nvPr/>
        </p:nvSpPr>
        <p:spPr>
          <a:xfrm>
            <a:off x="3160486" y="3404849"/>
            <a:ext cx="5871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</a:rPr>
              <a:t>THANK YOU FOR WATCHING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DE76BC3-DD97-40DE-8F83-3ABB24F01852}"/>
              </a:ext>
            </a:extLst>
          </p:cNvPr>
          <p:cNvSpPr/>
          <p:nvPr/>
        </p:nvSpPr>
        <p:spPr>
          <a:xfrm>
            <a:off x="1371600" y="-1295400"/>
            <a:ext cx="9448800" cy="9448800"/>
          </a:xfrm>
          <a:prstGeom prst="ellipse">
            <a:avLst/>
          </a:prstGeom>
          <a:noFill/>
          <a:ln w="12700">
            <a:solidFill>
              <a:srgbClr val="F1D99A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8D7EAF3-90D6-4DAA-9878-B9E2AE2A1A59}"/>
              </a:ext>
            </a:extLst>
          </p:cNvPr>
          <p:cNvSpPr txBox="1"/>
          <p:nvPr/>
        </p:nvSpPr>
        <p:spPr>
          <a:xfrm>
            <a:off x="5880094" y="5495760"/>
            <a:ext cx="43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1D99A"/>
                </a:solidFill>
              </a:rPr>
              <a:t>×</a:t>
            </a:r>
            <a:endParaRPr lang="zh-CN" altLang="en-US" dirty="0">
              <a:solidFill>
                <a:srgbClr val="F1D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72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71C1482-9191-43FB-A837-1C19A195AC20}"/>
              </a:ext>
            </a:extLst>
          </p:cNvPr>
          <p:cNvSpPr/>
          <p:nvPr/>
        </p:nvSpPr>
        <p:spPr>
          <a:xfrm>
            <a:off x="3972663" y="2792641"/>
            <a:ext cx="42466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+mj-ea"/>
                <a:ea typeface="+mj-ea"/>
                <a:cs typeface="+mn-ea"/>
                <a:sym typeface="+mn-lt"/>
              </a:rPr>
              <a:t>本模板设计规范</a:t>
            </a:r>
            <a:endParaRPr lang="zh-CN" altLang="en-US" sz="3600" dirty="0">
              <a:gradFill>
                <a:gsLst>
                  <a:gs pos="0">
                    <a:srgbClr val="F1D99A"/>
                  </a:gs>
                  <a:gs pos="100000">
                    <a:srgbClr val="AF9758"/>
                  </a:gs>
                </a:gsLst>
                <a:lin ang="5400000" scaled="1"/>
              </a:gra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矩形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5E2FAC1D-6A04-4544-A85D-FB490427E337}"/>
              </a:ext>
            </a:extLst>
          </p:cNvPr>
          <p:cNvSpPr/>
          <p:nvPr/>
        </p:nvSpPr>
        <p:spPr>
          <a:xfrm>
            <a:off x="3784823" y="3562082"/>
            <a:ext cx="4622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F1D99A"/>
                </a:solidFill>
                <a:cs typeface="+mn-ea"/>
                <a:sym typeface="+mn-lt"/>
              </a:rPr>
              <a:t>DESIGN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356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B5CA42B-EA9F-4D8C-B537-E8E852F96BCA}"/>
              </a:ext>
            </a:extLst>
          </p:cNvPr>
          <p:cNvGrpSpPr/>
          <p:nvPr/>
        </p:nvGrpSpPr>
        <p:grpSpPr>
          <a:xfrm>
            <a:off x="3756663" y="2619866"/>
            <a:ext cx="4678673" cy="1446550"/>
            <a:chOff x="2776597" y="2767280"/>
            <a:chExt cx="5583632" cy="144655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8CF4D7E-30F7-48DF-AA17-BD978430D3ED}"/>
                </a:ext>
              </a:extLst>
            </p:cNvPr>
            <p:cNvSpPr txBox="1"/>
            <p:nvPr/>
          </p:nvSpPr>
          <p:spPr>
            <a:xfrm>
              <a:off x="2776597" y="2767280"/>
              <a:ext cx="5583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输入关键词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3855B18-BAB9-47EA-B6BE-2500816D6E5A}"/>
                </a:ext>
              </a:extLst>
            </p:cNvPr>
            <p:cNvSpPr txBox="1"/>
            <p:nvPr/>
          </p:nvSpPr>
          <p:spPr>
            <a:xfrm>
              <a:off x="2865232" y="3875276"/>
              <a:ext cx="5406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F1D99A"/>
                  </a:solidFill>
                </a:rPr>
                <a:t>ENTER KEYWORDS</a:t>
              </a:r>
              <a:endParaRPr lang="zh-CN" altLang="en-US" sz="1600" dirty="0">
                <a:solidFill>
                  <a:srgbClr val="F1D99A"/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0AE2146-E21B-4F2C-8B99-0CA803DB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8478" y="-2419256"/>
            <a:ext cx="12412532" cy="158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9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ECD99012-1F20-4169-868C-50CE262DA520}"/>
              </a:ext>
            </a:extLst>
          </p:cNvPr>
          <p:cNvSpPr/>
          <p:nvPr/>
        </p:nvSpPr>
        <p:spPr>
          <a:xfrm>
            <a:off x="1256002" y="2285294"/>
            <a:ext cx="887758" cy="451412"/>
          </a:xfrm>
          <a:prstGeom prst="rect">
            <a:avLst/>
          </a:prstGeom>
          <a:solidFill>
            <a:srgbClr val="F1D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61A22"/>
                </a:solidFill>
                <a:cs typeface="+mn-ea"/>
                <a:sym typeface="+mn-lt"/>
              </a:rPr>
              <a:t>中文</a:t>
            </a:r>
          </a:p>
        </p:txBody>
      </p:sp>
      <p:sp>
        <p:nvSpPr>
          <p:cNvPr id="3" name="文本框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D4C8C471-FF54-4E75-92A7-D4DAD968765E}"/>
              </a:ext>
            </a:extLst>
          </p:cNvPr>
          <p:cNvSpPr txBox="1"/>
          <p:nvPr/>
        </p:nvSpPr>
        <p:spPr>
          <a:xfrm>
            <a:off x="2362127" y="2285796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1D99A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思源宋体 </a:t>
            </a:r>
            <a:r>
              <a:rPr lang="en-US" altLang="zh-CN" sz="2400" b="1" dirty="0">
                <a:solidFill>
                  <a:srgbClr val="F1D99A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rPr>
              <a:t>CN Heavy</a:t>
            </a:r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1ADB324E-B1D8-4419-B27C-2B2B5C75801E}"/>
              </a:ext>
            </a:extLst>
          </p:cNvPr>
          <p:cNvSpPr/>
          <p:nvPr/>
        </p:nvSpPr>
        <p:spPr>
          <a:xfrm>
            <a:off x="1256002" y="4187976"/>
            <a:ext cx="887758" cy="451412"/>
          </a:xfrm>
          <a:prstGeom prst="rect">
            <a:avLst/>
          </a:prstGeom>
          <a:solidFill>
            <a:srgbClr val="AF9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英文</a:t>
            </a:r>
          </a:p>
        </p:txBody>
      </p:sp>
      <p:sp>
        <p:nvSpPr>
          <p:cNvPr id="5" name="文本框 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089C6145-2AEC-4FF4-851D-5A88319F7E50}"/>
              </a:ext>
            </a:extLst>
          </p:cNvPr>
          <p:cNvSpPr txBox="1"/>
          <p:nvPr/>
        </p:nvSpPr>
        <p:spPr>
          <a:xfrm>
            <a:off x="5507321" y="2285796"/>
            <a:ext cx="26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1D99A"/>
                </a:solidFill>
                <a:latin typeface="+mj-ea"/>
                <a:ea typeface="+mj-ea"/>
                <a:cs typeface="+mn-ea"/>
                <a:sym typeface="+mn-lt"/>
              </a:rPr>
              <a:t>思源黑体 </a:t>
            </a:r>
            <a:r>
              <a:rPr lang="en-US" altLang="zh-CN" sz="2400" dirty="0">
                <a:solidFill>
                  <a:srgbClr val="F1D99A"/>
                </a:solidFill>
                <a:latin typeface="+mj-ea"/>
                <a:ea typeface="+mj-ea"/>
                <a:cs typeface="+mn-ea"/>
                <a:sym typeface="+mn-lt"/>
              </a:rPr>
              <a:t>CN Bold</a:t>
            </a:r>
            <a:endParaRPr lang="zh-CN" altLang="en-US" sz="2400" dirty="0">
              <a:solidFill>
                <a:srgbClr val="F1D99A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6" name="直接连接符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22C4B4D-B031-438D-ADF5-7BE07B9F378F}"/>
              </a:ext>
            </a:extLst>
          </p:cNvPr>
          <p:cNvCxnSpPr/>
          <p:nvPr/>
        </p:nvCxnSpPr>
        <p:spPr>
          <a:xfrm>
            <a:off x="631460" y="3429000"/>
            <a:ext cx="10801228" cy="0"/>
          </a:xfrm>
          <a:prstGeom prst="line">
            <a:avLst/>
          </a:prstGeom>
          <a:ln>
            <a:solidFill>
              <a:srgbClr val="F1D99A">
                <a:alpha val="5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组合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72DC133-929B-4CD5-A03F-F76F07A396CE}"/>
              </a:ext>
            </a:extLst>
          </p:cNvPr>
          <p:cNvGrpSpPr/>
          <p:nvPr/>
        </p:nvGrpSpPr>
        <p:grpSpPr>
          <a:xfrm>
            <a:off x="798354" y="474385"/>
            <a:ext cx="946855" cy="702275"/>
            <a:chOff x="1187820" y="559052"/>
            <a:chExt cx="946855" cy="70227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F821F9-4B3D-45FF-A7A4-12D3706802B6}"/>
                </a:ext>
              </a:extLst>
            </p:cNvPr>
            <p:cNvSpPr txBox="1"/>
            <p:nvPr/>
          </p:nvSpPr>
          <p:spPr>
            <a:xfrm>
              <a:off x="1255908" y="559052"/>
              <a:ext cx="816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F1D99A"/>
                  </a:solidFill>
                  <a:cs typeface="+mn-ea"/>
                  <a:sym typeface="+mn-lt"/>
                </a:rPr>
                <a:t>字体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01E7034-83B7-47B9-B532-50F0BF533423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rgbClr val="F1D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FCB2FB6-E81B-4736-8F15-97A47E23EB88}"/>
                </a:ext>
              </a:extLst>
            </p:cNvPr>
            <p:cNvSpPr txBox="1"/>
            <p:nvPr/>
          </p:nvSpPr>
          <p:spPr>
            <a:xfrm>
              <a:off x="1255908" y="922773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1D99A"/>
                  </a:solidFill>
                  <a:cs typeface="+mn-ea"/>
                  <a:sym typeface="+mn-lt"/>
                </a:rPr>
                <a:t>FONTS</a:t>
              </a:r>
            </a:p>
          </p:txBody>
        </p:sp>
      </p:grpSp>
      <p:sp>
        <p:nvSpPr>
          <p:cNvPr id="13" name="文本框 1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02A2F663-4EDB-4A1A-8EBD-CE711442083D}"/>
              </a:ext>
            </a:extLst>
          </p:cNvPr>
          <p:cNvSpPr txBox="1"/>
          <p:nvPr/>
        </p:nvSpPr>
        <p:spPr>
          <a:xfrm>
            <a:off x="8292087" y="2285796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1D99A"/>
                </a:solidFill>
                <a:latin typeface="+mn-ea"/>
                <a:cs typeface="+mn-ea"/>
                <a:sym typeface="+mn-lt"/>
              </a:rPr>
              <a:t>思源黑体 </a:t>
            </a:r>
            <a:r>
              <a:rPr lang="en-US" altLang="zh-CN" sz="2400" dirty="0">
                <a:solidFill>
                  <a:srgbClr val="F1D99A"/>
                </a:solidFill>
                <a:latin typeface="+mn-ea"/>
                <a:cs typeface="+mn-ea"/>
                <a:sym typeface="+mn-lt"/>
              </a:rPr>
              <a:t>CN Light</a:t>
            </a:r>
            <a:endParaRPr lang="zh-CN" altLang="en-US" sz="2400" dirty="0">
              <a:solidFill>
                <a:srgbClr val="F1D99A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文本框 1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190203F2-2080-42F7-BB65-8E148F43566D}"/>
              </a:ext>
            </a:extLst>
          </p:cNvPr>
          <p:cNvSpPr txBox="1"/>
          <p:nvPr/>
        </p:nvSpPr>
        <p:spPr>
          <a:xfrm>
            <a:off x="2374827" y="418797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1D99A"/>
                </a:solidFill>
                <a:latin typeface="Arial" panose="020B0604020202020204" pitchFamily="34" charset="0"/>
                <a:ea typeface="思源宋体 CN Heavy" panose="02020900000000000000" pitchFamily="18" charset="-122"/>
                <a:cs typeface="Arial" panose="020B0604020202020204" pitchFamily="34" charset="0"/>
                <a:sym typeface="+mn-lt"/>
              </a:rPr>
              <a:t>Arial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D7DBDF5-C270-404F-9BB1-9A76F15A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395" y="4171893"/>
            <a:ext cx="171922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69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FC88041-2458-46C9-B338-697045F591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46572A9A-9E60-47C5-8AFF-FF30D1731D99}"/>
              </a:ext>
            </a:extLst>
          </p:cNvPr>
          <p:cNvSpPr txBox="1"/>
          <p:nvPr/>
        </p:nvSpPr>
        <p:spPr>
          <a:xfrm>
            <a:off x="866442" y="47438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50E15"/>
                </a:solidFill>
                <a:cs typeface="+mn-ea"/>
                <a:sym typeface="+mn-lt"/>
              </a:rPr>
              <a:t>配色</a:t>
            </a:r>
          </a:p>
        </p:txBody>
      </p:sp>
      <p:cxnSp>
        <p:nvCxnSpPr>
          <p:cNvPr id="3" name="直接连接符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2BE44E50-6A24-4C5D-8505-2EB95CAD77D7}"/>
              </a:ext>
            </a:extLst>
          </p:cNvPr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rgbClr val="150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C3CAFED4-B69A-41F8-951D-81CC718153E6}"/>
              </a:ext>
            </a:extLst>
          </p:cNvPr>
          <p:cNvSpPr txBox="1"/>
          <p:nvPr/>
        </p:nvSpPr>
        <p:spPr>
          <a:xfrm>
            <a:off x="866442" y="838106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50E15"/>
                </a:solidFill>
                <a:cs typeface="+mn-ea"/>
                <a:sym typeface="+mn-lt"/>
              </a:rPr>
              <a:t>COLOUR</a:t>
            </a:r>
          </a:p>
        </p:txBody>
      </p:sp>
      <p:sp>
        <p:nvSpPr>
          <p:cNvPr id="5" name="椭圆 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50A958E4-E77C-494F-B982-BFE99A4870AD}"/>
              </a:ext>
            </a:extLst>
          </p:cNvPr>
          <p:cNvSpPr/>
          <p:nvPr/>
        </p:nvSpPr>
        <p:spPr>
          <a:xfrm>
            <a:off x="4019134" y="2529000"/>
            <a:ext cx="1800000" cy="1800000"/>
          </a:xfrm>
          <a:prstGeom prst="ellipse">
            <a:avLst/>
          </a:prstGeom>
          <a:solidFill>
            <a:srgbClr val="AF9758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EDFA4614-F4B7-47AE-B8B5-1296B696D6F8}"/>
              </a:ext>
            </a:extLst>
          </p:cNvPr>
          <p:cNvSpPr/>
          <p:nvPr/>
        </p:nvSpPr>
        <p:spPr>
          <a:xfrm>
            <a:off x="1665401" y="2529000"/>
            <a:ext cx="1800000" cy="1800000"/>
          </a:xfrm>
          <a:prstGeom prst="ellipse">
            <a:avLst/>
          </a:prstGeom>
          <a:solidFill>
            <a:srgbClr val="F1D99A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椭圆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509EB042-AED1-4406-8BEF-FB33C44937C8}"/>
              </a:ext>
            </a:extLst>
          </p:cNvPr>
          <p:cNvSpPr/>
          <p:nvPr/>
        </p:nvSpPr>
        <p:spPr>
          <a:xfrm>
            <a:off x="6372867" y="2529000"/>
            <a:ext cx="1800000" cy="1800000"/>
          </a:xfrm>
          <a:prstGeom prst="ellipse">
            <a:avLst/>
          </a:prstGeom>
          <a:solidFill>
            <a:srgbClr val="150E15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6773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E8D0708D-7EA4-4FA8-BB9D-26228B0C6A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47193556-6611-4BC5-98A9-FC030D5BC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75" y="0"/>
              <a:ext cx="12185650" cy="685800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6EDDAE2-3D34-4C43-9827-F5E2ED041E2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50000">
                  <a:srgbClr val="1E0C2B">
                    <a:alpha val="85000"/>
                  </a:srgbClr>
                </a:gs>
                <a:gs pos="100000">
                  <a:srgbClr val="1E0C2B"/>
                </a:gs>
                <a:gs pos="0">
                  <a:srgbClr val="1E0C2B"/>
                </a:gs>
              </a:gsLst>
              <a:lin ang="0" scaled="1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Normal"/>
                <a:cs typeface="+mn-cs"/>
              </a:endParaRPr>
            </a:p>
          </p:txBody>
        </p:sp>
      </p:grpSp>
      <p:sp>
        <p:nvSpPr>
          <p:cNvPr id="109" name="椭圆 108">
            <a:extLst>
              <a:ext uri="{FF2B5EF4-FFF2-40B4-BE49-F238E27FC236}">
                <a16:creationId xmlns:a16="http://schemas.microsoft.com/office/drawing/2014/main" id="{894B6B82-944E-46A9-BFBC-57F6CB06D8DA}"/>
              </a:ext>
            </a:extLst>
          </p:cNvPr>
          <p:cNvSpPr/>
          <p:nvPr/>
        </p:nvSpPr>
        <p:spPr>
          <a:xfrm>
            <a:off x="1056000" y="1172084"/>
            <a:ext cx="10080000" cy="10080000"/>
          </a:xfrm>
          <a:prstGeom prst="ellipse">
            <a:avLst/>
          </a:prstGeom>
          <a:gradFill flip="none" rotWithShape="1">
            <a:gsLst>
              <a:gs pos="58000">
                <a:schemeClr val="accent2">
                  <a:alpha val="0"/>
                </a:schemeClr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31750">
            <a:noFill/>
          </a:ln>
          <a:scene3d>
            <a:camera prst="perspectiveAbove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思源黑体 CN Normal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17BEFB7-C550-47D0-9177-7436E8A60797}"/>
              </a:ext>
            </a:extLst>
          </p:cNvPr>
          <p:cNvGrpSpPr/>
          <p:nvPr/>
        </p:nvGrpSpPr>
        <p:grpSpPr>
          <a:xfrm>
            <a:off x="6619086" y="1282203"/>
            <a:ext cx="4286838" cy="4208037"/>
            <a:chOff x="6874727" y="1343424"/>
            <a:chExt cx="4099586" cy="4024227"/>
          </a:xfrm>
          <a:scene3d>
            <a:camera prst="perspectiveLeft" fov="7200000">
              <a:rot lat="0" lon="1800000" rev="0"/>
            </a:camera>
            <a:lightRig rig="threePt" dir="t"/>
          </a:scene3d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9B8F9265-9242-4711-826B-A6DD4BC1F644}"/>
                </a:ext>
              </a:extLst>
            </p:cNvPr>
            <p:cNvSpPr txBox="1">
              <a:spLocks noChangeAspect="1"/>
            </p:cNvSpPr>
            <p:nvPr/>
          </p:nvSpPr>
          <p:spPr>
            <a:xfrm rot="21300000">
              <a:off x="7058667" y="5112007"/>
              <a:ext cx="2907492" cy="255644"/>
            </a:xfrm>
            <a:custGeom>
              <a:avLst/>
              <a:gdLst/>
              <a:ahLst/>
              <a:cxnLst/>
              <a:rect l="l" t="t" r="r" b="b"/>
              <a:pathLst>
                <a:path w="2498355" h="219671">
                  <a:moveTo>
                    <a:pt x="83182" y="155191"/>
                  </a:moveTo>
                  <a:lnTo>
                    <a:pt x="83182" y="168936"/>
                  </a:lnTo>
                  <a:lnTo>
                    <a:pt x="121615" y="168936"/>
                  </a:lnTo>
                  <a:lnTo>
                    <a:pt x="121615" y="155191"/>
                  </a:lnTo>
                  <a:close/>
                  <a:moveTo>
                    <a:pt x="1660765" y="154505"/>
                  </a:moveTo>
                  <a:lnTo>
                    <a:pt x="1660765" y="178080"/>
                  </a:lnTo>
                  <a:lnTo>
                    <a:pt x="1748776" y="178080"/>
                  </a:lnTo>
                  <a:lnTo>
                    <a:pt x="1748776" y="154505"/>
                  </a:lnTo>
                  <a:close/>
                  <a:moveTo>
                    <a:pt x="2120708" y="149719"/>
                  </a:moveTo>
                  <a:lnTo>
                    <a:pt x="2120708" y="179437"/>
                  </a:lnTo>
                  <a:lnTo>
                    <a:pt x="2202775" y="179437"/>
                  </a:lnTo>
                  <a:lnTo>
                    <a:pt x="2202775" y="149719"/>
                  </a:lnTo>
                  <a:close/>
                  <a:moveTo>
                    <a:pt x="2371482" y="134850"/>
                  </a:moveTo>
                  <a:lnTo>
                    <a:pt x="2404629" y="134850"/>
                  </a:lnTo>
                  <a:lnTo>
                    <a:pt x="2404629" y="144704"/>
                  </a:lnTo>
                  <a:lnTo>
                    <a:pt x="2492640" y="144704"/>
                  </a:lnTo>
                  <a:lnTo>
                    <a:pt x="2492640" y="170736"/>
                  </a:lnTo>
                  <a:lnTo>
                    <a:pt x="2436862" y="170736"/>
                  </a:lnTo>
                  <a:cubicBezTo>
                    <a:pt x="2446225" y="174994"/>
                    <a:pt x="2456188" y="178823"/>
                    <a:pt x="2466751" y="182223"/>
                  </a:cubicBezTo>
                  <a:cubicBezTo>
                    <a:pt x="2477314" y="185624"/>
                    <a:pt x="2487849" y="188424"/>
                    <a:pt x="2498355" y="190624"/>
                  </a:cubicBezTo>
                  <a:cubicBezTo>
                    <a:pt x="2494783" y="194044"/>
                    <a:pt x="2491068" y="198292"/>
                    <a:pt x="2487211" y="203369"/>
                  </a:cubicBezTo>
                  <a:cubicBezTo>
                    <a:pt x="2483353" y="208445"/>
                    <a:pt x="2480210" y="213036"/>
                    <a:pt x="2477781" y="217142"/>
                  </a:cubicBezTo>
                  <a:cubicBezTo>
                    <a:pt x="2465089" y="213646"/>
                    <a:pt x="2452468" y="208979"/>
                    <a:pt x="2439919" y="203140"/>
                  </a:cubicBezTo>
                  <a:cubicBezTo>
                    <a:pt x="2427370" y="197301"/>
                    <a:pt x="2415606" y="190691"/>
                    <a:pt x="2404629" y="183309"/>
                  </a:cubicBezTo>
                  <a:lnTo>
                    <a:pt x="2404629" y="218285"/>
                  </a:lnTo>
                  <a:lnTo>
                    <a:pt x="2371482" y="218285"/>
                  </a:lnTo>
                  <a:lnTo>
                    <a:pt x="2371482" y="184452"/>
                  </a:lnTo>
                  <a:cubicBezTo>
                    <a:pt x="2360362" y="191815"/>
                    <a:pt x="2348370" y="198349"/>
                    <a:pt x="2335506" y="204054"/>
                  </a:cubicBezTo>
                  <a:cubicBezTo>
                    <a:pt x="2322642" y="209760"/>
                    <a:pt x="2309793" y="214351"/>
                    <a:pt x="2296958" y="217828"/>
                  </a:cubicBezTo>
                  <a:cubicBezTo>
                    <a:pt x="2294410" y="213622"/>
                    <a:pt x="2291162" y="208945"/>
                    <a:pt x="2287214" y="203797"/>
                  </a:cubicBezTo>
                  <a:cubicBezTo>
                    <a:pt x="2283266" y="198649"/>
                    <a:pt x="2279504" y="194258"/>
                    <a:pt x="2275927" y="190624"/>
                  </a:cubicBezTo>
                  <a:cubicBezTo>
                    <a:pt x="2287019" y="188538"/>
                    <a:pt x="2298154" y="185795"/>
                    <a:pt x="2309332" y="182395"/>
                  </a:cubicBezTo>
                  <a:cubicBezTo>
                    <a:pt x="2320509" y="178994"/>
                    <a:pt x="2331015" y="175108"/>
                    <a:pt x="2340850" y="170736"/>
                  </a:cubicBezTo>
                  <a:lnTo>
                    <a:pt x="2284614" y="170736"/>
                  </a:lnTo>
                  <a:lnTo>
                    <a:pt x="2284614" y="144704"/>
                  </a:lnTo>
                  <a:lnTo>
                    <a:pt x="2371482" y="144704"/>
                  </a:lnTo>
                  <a:close/>
                  <a:moveTo>
                    <a:pt x="1484743" y="125030"/>
                  </a:moveTo>
                  <a:lnTo>
                    <a:pt x="1484743" y="190638"/>
                  </a:lnTo>
                  <a:cubicBezTo>
                    <a:pt x="1489324" y="188243"/>
                    <a:pt x="1493648" y="185662"/>
                    <a:pt x="1497716" y="182895"/>
                  </a:cubicBezTo>
                  <a:cubicBezTo>
                    <a:pt x="1501783" y="180128"/>
                    <a:pt x="1505536" y="177146"/>
                    <a:pt x="1508974" y="173951"/>
                  </a:cubicBezTo>
                  <a:cubicBezTo>
                    <a:pt x="1499182" y="159587"/>
                    <a:pt x="1491105" y="143280"/>
                    <a:pt x="1484743" y="125030"/>
                  </a:cubicBezTo>
                  <a:close/>
                  <a:moveTo>
                    <a:pt x="1626475" y="124130"/>
                  </a:moveTo>
                  <a:lnTo>
                    <a:pt x="1784666" y="124130"/>
                  </a:lnTo>
                  <a:lnTo>
                    <a:pt x="1784666" y="217828"/>
                  </a:lnTo>
                  <a:lnTo>
                    <a:pt x="1748776" y="217828"/>
                  </a:lnTo>
                  <a:lnTo>
                    <a:pt x="1748776" y="208684"/>
                  </a:lnTo>
                  <a:lnTo>
                    <a:pt x="1660765" y="208684"/>
                  </a:lnTo>
                  <a:lnTo>
                    <a:pt x="1660765" y="218742"/>
                  </a:lnTo>
                  <a:lnTo>
                    <a:pt x="1626475" y="218742"/>
                  </a:lnTo>
                  <a:close/>
                  <a:moveTo>
                    <a:pt x="2086646" y="120687"/>
                  </a:moveTo>
                  <a:lnTo>
                    <a:pt x="2238437" y="120687"/>
                  </a:lnTo>
                  <a:lnTo>
                    <a:pt x="2238437" y="217385"/>
                  </a:lnTo>
                  <a:lnTo>
                    <a:pt x="2202775" y="217385"/>
                  </a:lnTo>
                  <a:lnTo>
                    <a:pt x="2202775" y="210069"/>
                  </a:lnTo>
                  <a:lnTo>
                    <a:pt x="2120708" y="210069"/>
                  </a:lnTo>
                  <a:lnTo>
                    <a:pt x="2120708" y="218299"/>
                  </a:lnTo>
                  <a:lnTo>
                    <a:pt x="2086646" y="218299"/>
                  </a:lnTo>
                  <a:close/>
                  <a:moveTo>
                    <a:pt x="1030972" y="120444"/>
                  </a:moveTo>
                  <a:lnTo>
                    <a:pt x="1030972" y="141275"/>
                  </a:lnTo>
                  <a:lnTo>
                    <a:pt x="1045602" y="141275"/>
                  </a:lnTo>
                  <a:cubicBezTo>
                    <a:pt x="1043864" y="138728"/>
                    <a:pt x="1042025" y="136153"/>
                    <a:pt x="1040087" y="133549"/>
                  </a:cubicBezTo>
                  <a:cubicBezTo>
                    <a:pt x="1038149" y="130945"/>
                    <a:pt x="1036253" y="128485"/>
                    <a:pt x="1034401" y="126167"/>
                  </a:cubicBezTo>
                  <a:lnTo>
                    <a:pt x="1045373" y="120444"/>
                  </a:lnTo>
                  <a:close/>
                  <a:moveTo>
                    <a:pt x="1514689" y="120001"/>
                  </a:moveTo>
                  <a:cubicBezTo>
                    <a:pt x="1518842" y="129640"/>
                    <a:pt x="1523795" y="138708"/>
                    <a:pt x="1529548" y="147204"/>
                  </a:cubicBezTo>
                  <a:cubicBezTo>
                    <a:pt x="1534082" y="138937"/>
                    <a:pt x="1537587" y="129869"/>
                    <a:pt x="1540064" y="120001"/>
                  </a:cubicBezTo>
                  <a:close/>
                  <a:moveTo>
                    <a:pt x="560970" y="116343"/>
                  </a:moveTo>
                  <a:cubicBezTo>
                    <a:pt x="559146" y="117248"/>
                    <a:pt x="557308" y="118125"/>
                    <a:pt x="555455" y="118972"/>
                  </a:cubicBezTo>
                  <a:cubicBezTo>
                    <a:pt x="553602" y="119820"/>
                    <a:pt x="551707" y="120696"/>
                    <a:pt x="549769" y="121601"/>
                  </a:cubicBezTo>
                  <a:cubicBezTo>
                    <a:pt x="558498" y="123597"/>
                    <a:pt x="567042" y="125892"/>
                    <a:pt x="575400" y="128488"/>
                  </a:cubicBezTo>
                  <a:cubicBezTo>
                    <a:pt x="583759" y="131083"/>
                    <a:pt x="590988" y="133665"/>
                    <a:pt x="597089" y="136232"/>
                  </a:cubicBezTo>
                  <a:lnTo>
                    <a:pt x="583601" y="156348"/>
                  </a:lnTo>
                  <a:cubicBezTo>
                    <a:pt x="576291" y="152915"/>
                    <a:pt x="567252" y="149438"/>
                    <a:pt x="556484" y="145919"/>
                  </a:cubicBezTo>
                  <a:cubicBezTo>
                    <a:pt x="545716" y="142399"/>
                    <a:pt x="535248" y="139551"/>
                    <a:pt x="525080" y="137375"/>
                  </a:cubicBezTo>
                  <a:lnTo>
                    <a:pt x="531252" y="128916"/>
                  </a:lnTo>
                  <a:cubicBezTo>
                    <a:pt x="521156" y="132536"/>
                    <a:pt x="510945" y="135584"/>
                    <a:pt x="500620" y="138060"/>
                  </a:cubicBezTo>
                  <a:cubicBezTo>
                    <a:pt x="499781" y="135608"/>
                    <a:pt x="498600" y="132855"/>
                    <a:pt x="497076" y="129802"/>
                  </a:cubicBezTo>
                  <a:cubicBezTo>
                    <a:pt x="495552" y="126750"/>
                    <a:pt x="493914" y="123711"/>
                    <a:pt x="492161" y="120687"/>
                  </a:cubicBezTo>
                  <a:lnTo>
                    <a:pt x="492161" y="182409"/>
                  </a:lnTo>
                  <a:lnTo>
                    <a:pt x="582001" y="182409"/>
                  </a:lnTo>
                  <a:cubicBezTo>
                    <a:pt x="570443" y="179032"/>
                    <a:pt x="557898" y="175956"/>
                    <a:pt x="544368" y="173179"/>
                  </a:cubicBezTo>
                  <a:cubicBezTo>
                    <a:pt x="530838" y="170403"/>
                    <a:pt x="517779" y="168298"/>
                    <a:pt x="505192" y="166864"/>
                  </a:cubicBezTo>
                  <a:lnTo>
                    <a:pt x="520051" y="145604"/>
                  </a:lnTo>
                  <a:cubicBezTo>
                    <a:pt x="530618" y="146704"/>
                    <a:pt x="541563" y="148264"/>
                    <a:pt x="552884" y="150286"/>
                  </a:cubicBezTo>
                  <a:cubicBezTo>
                    <a:pt x="564206" y="152308"/>
                    <a:pt x="575133" y="154597"/>
                    <a:pt x="585667" y="157153"/>
                  </a:cubicBezTo>
                  <a:cubicBezTo>
                    <a:pt x="596201" y="159708"/>
                    <a:pt x="605571" y="162336"/>
                    <a:pt x="613777" y="165035"/>
                  </a:cubicBezTo>
                  <a:lnTo>
                    <a:pt x="603032" y="182409"/>
                  </a:lnTo>
                  <a:lnTo>
                    <a:pt x="626350" y="182409"/>
                  </a:lnTo>
                  <a:lnTo>
                    <a:pt x="626350" y="118172"/>
                  </a:lnTo>
                  <a:cubicBezTo>
                    <a:pt x="624140" y="120968"/>
                    <a:pt x="622044" y="123835"/>
                    <a:pt x="620063" y="126773"/>
                  </a:cubicBezTo>
                  <a:cubicBezTo>
                    <a:pt x="618082" y="129712"/>
                    <a:pt x="616444" y="132407"/>
                    <a:pt x="615148" y="134860"/>
                  </a:cubicBezTo>
                  <a:cubicBezTo>
                    <a:pt x="605747" y="132788"/>
                    <a:pt x="596489" y="130188"/>
                    <a:pt x="587373" y="127059"/>
                  </a:cubicBezTo>
                  <a:cubicBezTo>
                    <a:pt x="578258" y="123930"/>
                    <a:pt x="569457" y="120358"/>
                    <a:pt x="560970" y="116343"/>
                  </a:cubicBezTo>
                  <a:close/>
                  <a:moveTo>
                    <a:pt x="308824" y="111086"/>
                  </a:moveTo>
                  <a:lnTo>
                    <a:pt x="343343" y="113829"/>
                  </a:lnTo>
                  <a:cubicBezTo>
                    <a:pt x="342871" y="116448"/>
                    <a:pt x="342328" y="118982"/>
                    <a:pt x="341714" y="121430"/>
                  </a:cubicBezTo>
                  <a:cubicBezTo>
                    <a:pt x="341100" y="123878"/>
                    <a:pt x="340500" y="126297"/>
                    <a:pt x="339914" y="128688"/>
                  </a:cubicBezTo>
                  <a:lnTo>
                    <a:pt x="422667" y="128688"/>
                  </a:lnTo>
                  <a:cubicBezTo>
                    <a:pt x="422657" y="128964"/>
                    <a:pt x="422505" y="130583"/>
                    <a:pt x="422210" y="133546"/>
                  </a:cubicBezTo>
                  <a:cubicBezTo>
                    <a:pt x="421915" y="136508"/>
                    <a:pt x="421534" y="139156"/>
                    <a:pt x="421067" y="141489"/>
                  </a:cubicBezTo>
                  <a:cubicBezTo>
                    <a:pt x="418600" y="160287"/>
                    <a:pt x="415761" y="174813"/>
                    <a:pt x="412551" y="185066"/>
                  </a:cubicBezTo>
                  <a:cubicBezTo>
                    <a:pt x="409342" y="195320"/>
                    <a:pt x="405474" y="202359"/>
                    <a:pt x="400950" y="206183"/>
                  </a:cubicBezTo>
                  <a:cubicBezTo>
                    <a:pt x="397240" y="209641"/>
                    <a:pt x="393173" y="212041"/>
                    <a:pt x="388748" y="213384"/>
                  </a:cubicBezTo>
                  <a:cubicBezTo>
                    <a:pt x="384324" y="214727"/>
                    <a:pt x="379171" y="215527"/>
                    <a:pt x="373289" y="215784"/>
                  </a:cubicBezTo>
                  <a:cubicBezTo>
                    <a:pt x="368589" y="216127"/>
                    <a:pt x="362674" y="216299"/>
                    <a:pt x="355544" y="216299"/>
                  </a:cubicBezTo>
                  <a:cubicBezTo>
                    <a:pt x="348415" y="216299"/>
                    <a:pt x="340842" y="216127"/>
                    <a:pt x="332827" y="215784"/>
                  </a:cubicBezTo>
                  <a:cubicBezTo>
                    <a:pt x="332546" y="211389"/>
                    <a:pt x="331451" y="206579"/>
                    <a:pt x="329541" y="201354"/>
                  </a:cubicBezTo>
                  <a:cubicBezTo>
                    <a:pt x="327631" y="196130"/>
                    <a:pt x="325221" y="191491"/>
                    <a:pt x="322312" y="187438"/>
                  </a:cubicBezTo>
                  <a:cubicBezTo>
                    <a:pt x="330341" y="188105"/>
                    <a:pt x="338114" y="188543"/>
                    <a:pt x="345629" y="188752"/>
                  </a:cubicBezTo>
                  <a:cubicBezTo>
                    <a:pt x="353144" y="188962"/>
                    <a:pt x="358859" y="189057"/>
                    <a:pt x="362774" y="189038"/>
                  </a:cubicBezTo>
                  <a:cubicBezTo>
                    <a:pt x="365260" y="189076"/>
                    <a:pt x="367432" y="188943"/>
                    <a:pt x="369289" y="188638"/>
                  </a:cubicBezTo>
                  <a:cubicBezTo>
                    <a:pt x="371146" y="188333"/>
                    <a:pt x="372861" y="187629"/>
                    <a:pt x="374432" y="186524"/>
                  </a:cubicBezTo>
                  <a:cubicBezTo>
                    <a:pt x="376604" y="184942"/>
                    <a:pt x="378662" y="181704"/>
                    <a:pt x="380605" y="176808"/>
                  </a:cubicBezTo>
                  <a:cubicBezTo>
                    <a:pt x="382548" y="171912"/>
                    <a:pt x="384377" y="165245"/>
                    <a:pt x="386091" y="156806"/>
                  </a:cubicBezTo>
                  <a:lnTo>
                    <a:pt x="329170" y="156806"/>
                  </a:lnTo>
                  <a:cubicBezTo>
                    <a:pt x="321226" y="172465"/>
                    <a:pt x="310539" y="185266"/>
                    <a:pt x="297108" y="195210"/>
                  </a:cubicBezTo>
                  <a:cubicBezTo>
                    <a:pt x="283678" y="205155"/>
                    <a:pt x="267162" y="212927"/>
                    <a:pt x="247559" y="218528"/>
                  </a:cubicBezTo>
                  <a:cubicBezTo>
                    <a:pt x="245626" y="214680"/>
                    <a:pt x="242692" y="210031"/>
                    <a:pt x="238758" y="204583"/>
                  </a:cubicBezTo>
                  <a:cubicBezTo>
                    <a:pt x="234824" y="199135"/>
                    <a:pt x="231205" y="194715"/>
                    <a:pt x="227900" y="191324"/>
                  </a:cubicBezTo>
                  <a:cubicBezTo>
                    <a:pt x="242616" y="188271"/>
                    <a:pt x="255246" y="183919"/>
                    <a:pt x="265790" y="178265"/>
                  </a:cubicBezTo>
                  <a:cubicBezTo>
                    <a:pt x="276334" y="172612"/>
                    <a:pt x="284964" y="165459"/>
                    <a:pt x="291679" y="156806"/>
                  </a:cubicBezTo>
                  <a:lnTo>
                    <a:pt x="242530" y="156806"/>
                  </a:lnTo>
                  <a:lnTo>
                    <a:pt x="242530" y="128688"/>
                  </a:lnTo>
                  <a:lnTo>
                    <a:pt x="305167" y="128688"/>
                  </a:lnTo>
                  <a:cubicBezTo>
                    <a:pt x="306729" y="123163"/>
                    <a:pt x="307948" y="117296"/>
                    <a:pt x="308824" y="111086"/>
                  </a:cubicBezTo>
                  <a:close/>
                  <a:moveTo>
                    <a:pt x="2341993" y="101699"/>
                  </a:moveTo>
                  <a:lnTo>
                    <a:pt x="2341993" y="108128"/>
                  </a:lnTo>
                  <a:lnTo>
                    <a:pt x="2383140" y="108128"/>
                  </a:lnTo>
                  <a:lnTo>
                    <a:pt x="2383140" y="101699"/>
                  </a:lnTo>
                  <a:close/>
                  <a:moveTo>
                    <a:pt x="137143" y="100784"/>
                  </a:moveTo>
                  <a:cubicBezTo>
                    <a:pt x="142034" y="104274"/>
                    <a:pt x="147044" y="107877"/>
                    <a:pt x="152173" y="111595"/>
                  </a:cubicBezTo>
                  <a:cubicBezTo>
                    <a:pt x="157302" y="115313"/>
                    <a:pt x="161975" y="118803"/>
                    <a:pt x="166192" y="122063"/>
                  </a:cubicBezTo>
                  <a:lnTo>
                    <a:pt x="166192" y="100784"/>
                  </a:lnTo>
                  <a:close/>
                  <a:moveTo>
                    <a:pt x="84097" y="100784"/>
                  </a:moveTo>
                  <a:lnTo>
                    <a:pt x="101255" y="109479"/>
                  </a:lnTo>
                  <a:cubicBezTo>
                    <a:pt x="97437" y="113283"/>
                    <a:pt x="93176" y="117172"/>
                    <a:pt x="88474" y="121148"/>
                  </a:cubicBezTo>
                  <a:cubicBezTo>
                    <a:pt x="83772" y="125123"/>
                    <a:pt x="78887" y="129013"/>
                    <a:pt x="73819" y="132817"/>
                  </a:cubicBezTo>
                  <a:lnTo>
                    <a:pt x="134403" y="132817"/>
                  </a:lnTo>
                  <a:cubicBezTo>
                    <a:pt x="130235" y="129461"/>
                    <a:pt x="126009" y="126105"/>
                    <a:pt x="121723" y="122749"/>
                  </a:cubicBezTo>
                  <a:cubicBezTo>
                    <a:pt x="117438" y="119394"/>
                    <a:pt x="113437" y="116267"/>
                    <a:pt x="109719" y="113368"/>
                  </a:cubicBezTo>
                  <a:lnTo>
                    <a:pt x="122300" y="100784"/>
                  </a:lnTo>
                  <a:close/>
                  <a:moveTo>
                    <a:pt x="41120" y="100784"/>
                  </a:moveTo>
                  <a:lnTo>
                    <a:pt x="41120" y="120004"/>
                  </a:lnTo>
                  <a:cubicBezTo>
                    <a:pt x="46869" y="117330"/>
                    <a:pt x="52827" y="114327"/>
                    <a:pt x="58995" y="110995"/>
                  </a:cubicBezTo>
                  <a:cubicBezTo>
                    <a:pt x="65162" y="107663"/>
                    <a:pt x="70713" y="104259"/>
                    <a:pt x="75646" y="100784"/>
                  </a:cubicBezTo>
                  <a:close/>
                  <a:moveTo>
                    <a:pt x="492161" y="79996"/>
                  </a:moveTo>
                  <a:lnTo>
                    <a:pt x="492161" y="109714"/>
                  </a:lnTo>
                  <a:cubicBezTo>
                    <a:pt x="498924" y="108438"/>
                    <a:pt x="505630" y="106876"/>
                    <a:pt x="512278" y="105028"/>
                  </a:cubicBezTo>
                  <a:cubicBezTo>
                    <a:pt x="518927" y="103180"/>
                    <a:pt x="525404" y="101161"/>
                    <a:pt x="531709" y="98970"/>
                  </a:cubicBezTo>
                  <a:cubicBezTo>
                    <a:pt x="529757" y="97484"/>
                    <a:pt x="527832" y="95998"/>
                    <a:pt x="525937" y="94512"/>
                  </a:cubicBezTo>
                  <a:cubicBezTo>
                    <a:pt x="524042" y="93026"/>
                    <a:pt x="522232" y="91540"/>
                    <a:pt x="520508" y="90054"/>
                  </a:cubicBezTo>
                  <a:cubicBezTo>
                    <a:pt x="518789" y="91321"/>
                    <a:pt x="517084" y="92560"/>
                    <a:pt x="515393" y="93769"/>
                  </a:cubicBezTo>
                  <a:cubicBezTo>
                    <a:pt x="513702" y="94979"/>
                    <a:pt x="512054" y="96103"/>
                    <a:pt x="510449" y="97141"/>
                  </a:cubicBezTo>
                  <a:cubicBezTo>
                    <a:pt x="508273" y="94841"/>
                    <a:pt x="505482" y="92069"/>
                    <a:pt x="502077" y="88826"/>
                  </a:cubicBezTo>
                  <a:cubicBezTo>
                    <a:pt x="498672" y="85582"/>
                    <a:pt x="495367" y="82639"/>
                    <a:pt x="492161" y="79996"/>
                  </a:cubicBezTo>
                  <a:close/>
                  <a:moveTo>
                    <a:pt x="543825" y="77710"/>
                  </a:moveTo>
                  <a:cubicBezTo>
                    <a:pt x="546216" y="79315"/>
                    <a:pt x="548692" y="80906"/>
                    <a:pt x="551254" y="82482"/>
                  </a:cubicBezTo>
                  <a:cubicBezTo>
                    <a:pt x="553817" y="84058"/>
                    <a:pt x="556522" y="85592"/>
                    <a:pt x="559370" y="87083"/>
                  </a:cubicBezTo>
                  <a:cubicBezTo>
                    <a:pt x="565352" y="84073"/>
                    <a:pt x="570762" y="80949"/>
                    <a:pt x="575600" y="77710"/>
                  </a:cubicBezTo>
                  <a:close/>
                  <a:moveTo>
                    <a:pt x="2341993" y="74724"/>
                  </a:moveTo>
                  <a:lnTo>
                    <a:pt x="2341993" y="80696"/>
                  </a:lnTo>
                  <a:lnTo>
                    <a:pt x="2383140" y="80696"/>
                  </a:lnTo>
                  <a:lnTo>
                    <a:pt x="2383140" y="74724"/>
                  </a:lnTo>
                  <a:close/>
                  <a:moveTo>
                    <a:pt x="1644991" y="59636"/>
                  </a:moveTo>
                  <a:cubicBezTo>
                    <a:pt x="1642477" y="63537"/>
                    <a:pt x="1639962" y="67238"/>
                    <a:pt x="1637447" y="70739"/>
                  </a:cubicBezTo>
                  <a:cubicBezTo>
                    <a:pt x="1634933" y="74239"/>
                    <a:pt x="1632418" y="77482"/>
                    <a:pt x="1629904" y="80468"/>
                  </a:cubicBezTo>
                  <a:lnTo>
                    <a:pt x="1691397" y="80468"/>
                  </a:lnTo>
                  <a:lnTo>
                    <a:pt x="1691397" y="59636"/>
                  </a:lnTo>
                  <a:close/>
                  <a:moveTo>
                    <a:pt x="295337" y="49821"/>
                  </a:moveTo>
                  <a:lnTo>
                    <a:pt x="294880" y="50049"/>
                  </a:lnTo>
                  <a:cubicBezTo>
                    <a:pt x="303833" y="58241"/>
                    <a:pt x="315416" y="64947"/>
                    <a:pt x="329627" y="70166"/>
                  </a:cubicBezTo>
                  <a:cubicBezTo>
                    <a:pt x="337637" y="67318"/>
                    <a:pt x="345162" y="64213"/>
                    <a:pt x="352201" y="60851"/>
                  </a:cubicBezTo>
                  <a:cubicBezTo>
                    <a:pt x="359240" y="57488"/>
                    <a:pt x="365736" y="53812"/>
                    <a:pt x="371689" y="49821"/>
                  </a:cubicBezTo>
                  <a:close/>
                  <a:moveTo>
                    <a:pt x="1273059" y="49592"/>
                  </a:moveTo>
                  <a:cubicBezTo>
                    <a:pt x="1274983" y="61956"/>
                    <a:pt x="1277421" y="73862"/>
                    <a:pt x="1280374" y="85311"/>
                  </a:cubicBezTo>
                  <a:cubicBezTo>
                    <a:pt x="1283327" y="96760"/>
                    <a:pt x="1286908" y="107638"/>
                    <a:pt x="1291118" y="117944"/>
                  </a:cubicBezTo>
                  <a:cubicBezTo>
                    <a:pt x="1295795" y="108095"/>
                    <a:pt x="1299758" y="97446"/>
                    <a:pt x="1303006" y="85997"/>
                  </a:cubicBezTo>
                  <a:cubicBezTo>
                    <a:pt x="1306254" y="74548"/>
                    <a:pt x="1308844" y="62413"/>
                    <a:pt x="1310778" y="49592"/>
                  </a:cubicBezTo>
                  <a:close/>
                  <a:moveTo>
                    <a:pt x="79985" y="49578"/>
                  </a:moveTo>
                  <a:cubicBezTo>
                    <a:pt x="81741" y="53082"/>
                    <a:pt x="83483" y="56601"/>
                    <a:pt x="85213" y="60134"/>
                  </a:cubicBezTo>
                  <a:cubicBezTo>
                    <a:pt x="86942" y="63667"/>
                    <a:pt x="88400" y="66786"/>
                    <a:pt x="89587" y="69489"/>
                  </a:cubicBezTo>
                  <a:lnTo>
                    <a:pt x="74732" y="74524"/>
                  </a:lnTo>
                  <a:lnTo>
                    <a:pt x="118184" y="74524"/>
                  </a:lnTo>
                  <a:cubicBezTo>
                    <a:pt x="119923" y="70466"/>
                    <a:pt x="121590" y="66280"/>
                    <a:pt x="123184" y="61965"/>
                  </a:cubicBezTo>
                  <a:cubicBezTo>
                    <a:pt x="124779" y="57650"/>
                    <a:pt x="126158" y="53521"/>
                    <a:pt x="127324" y="49578"/>
                  </a:cubicBezTo>
                  <a:close/>
                  <a:moveTo>
                    <a:pt x="2162542" y="48906"/>
                  </a:moveTo>
                  <a:cubicBezTo>
                    <a:pt x="2152940" y="58279"/>
                    <a:pt x="2142882" y="66966"/>
                    <a:pt x="2132366" y="74967"/>
                  </a:cubicBezTo>
                  <a:lnTo>
                    <a:pt x="2193860" y="74967"/>
                  </a:lnTo>
                  <a:cubicBezTo>
                    <a:pt x="2188826" y="71324"/>
                    <a:pt x="2183692" y="67352"/>
                    <a:pt x="2178458" y="63051"/>
                  </a:cubicBezTo>
                  <a:cubicBezTo>
                    <a:pt x="2173224" y="58751"/>
                    <a:pt x="2167918" y="54036"/>
                    <a:pt x="2162542" y="48906"/>
                  </a:cubicBezTo>
                  <a:close/>
                  <a:moveTo>
                    <a:pt x="960334" y="48464"/>
                  </a:moveTo>
                  <a:lnTo>
                    <a:pt x="1070519" y="48464"/>
                  </a:lnTo>
                  <a:lnTo>
                    <a:pt x="1070519" y="77239"/>
                  </a:lnTo>
                  <a:lnTo>
                    <a:pt x="1030972" y="77239"/>
                  </a:lnTo>
                  <a:lnTo>
                    <a:pt x="1030972" y="92812"/>
                  </a:lnTo>
                  <a:lnTo>
                    <a:pt x="1065947" y="92812"/>
                  </a:lnTo>
                  <a:lnTo>
                    <a:pt x="1065947" y="120444"/>
                  </a:lnTo>
                  <a:lnTo>
                    <a:pt x="1059775" y="120444"/>
                  </a:lnTo>
                  <a:cubicBezTo>
                    <a:pt x="1062114" y="123234"/>
                    <a:pt x="1064352" y="126009"/>
                    <a:pt x="1066490" y="128771"/>
                  </a:cubicBezTo>
                  <a:cubicBezTo>
                    <a:pt x="1068629" y="131532"/>
                    <a:pt x="1070353" y="134021"/>
                    <a:pt x="1071662" y="136239"/>
                  </a:cubicBezTo>
                  <a:lnTo>
                    <a:pt x="1062518" y="141275"/>
                  </a:lnTo>
                  <a:lnTo>
                    <a:pt x="1073720" y="141275"/>
                  </a:lnTo>
                  <a:lnTo>
                    <a:pt x="1073720" y="167993"/>
                  </a:lnTo>
                  <a:lnTo>
                    <a:pt x="958277" y="167993"/>
                  </a:lnTo>
                  <a:lnTo>
                    <a:pt x="958277" y="141275"/>
                  </a:lnTo>
                  <a:lnTo>
                    <a:pt x="1000339" y="141275"/>
                  </a:lnTo>
                  <a:lnTo>
                    <a:pt x="1000339" y="120444"/>
                  </a:lnTo>
                  <a:lnTo>
                    <a:pt x="966049" y="120444"/>
                  </a:lnTo>
                  <a:lnTo>
                    <a:pt x="966049" y="92812"/>
                  </a:lnTo>
                  <a:lnTo>
                    <a:pt x="1000339" y="92812"/>
                  </a:lnTo>
                  <a:lnTo>
                    <a:pt x="1000339" y="77239"/>
                  </a:lnTo>
                  <a:lnTo>
                    <a:pt x="960334" y="77239"/>
                  </a:lnTo>
                  <a:close/>
                  <a:moveTo>
                    <a:pt x="2341993" y="47521"/>
                  </a:moveTo>
                  <a:lnTo>
                    <a:pt x="2341993" y="53721"/>
                  </a:lnTo>
                  <a:lnTo>
                    <a:pt x="2383140" y="53721"/>
                  </a:lnTo>
                  <a:lnTo>
                    <a:pt x="2383140" y="47521"/>
                  </a:lnTo>
                  <a:close/>
                  <a:moveTo>
                    <a:pt x="952790" y="40205"/>
                  </a:moveTo>
                  <a:lnTo>
                    <a:pt x="952790" y="176480"/>
                  </a:lnTo>
                  <a:lnTo>
                    <a:pt x="1078520" y="176480"/>
                  </a:lnTo>
                  <a:lnTo>
                    <a:pt x="1078520" y="40205"/>
                  </a:lnTo>
                  <a:close/>
                  <a:moveTo>
                    <a:pt x="548626" y="39305"/>
                  </a:moveTo>
                  <a:lnTo>
                    <a:pt x="564170" y="44792"/>
                  </a:lnTo>
                  <a:cubicBezTo>
                    <a:pt x="563151" y="46278"/>
                    <a:pt x="562104" y="47763"/>
                    <a:pt x="561027" y="49249"/>
                  </a:cubicBezTo>
                  <a:cubicBezTo>
                    <a:pt x="559951" y="50735"/>
                    <a:pt x="558789" y="52221"/>
                    <a:pt x="557541" y="53707"/>
                  </a:cubicBezTo>
                  <a:lnTo>
                    <a:pt x="602804" y="53707"/>
                  </a:lnTo>
                  <a:lnTo>
                    <a:pt x="607376" y="52564"/>
                  </a:lnTo>
                  <a:lnTo>
                    <a:pt x="625892" y="63308"/>
                  </a:lnTo>
                  <a:cubicBezTo>
                    <a:pt x="621297" y="70171"/>
                    <a:pt x="615915" y="76619"/>
                    <a:pt x="609748" y="82654"/>
                  </a:cubicBezTo>
                  <a:cubicBezTo>
                    <a:pt x="603580" y="88688"/>
                    <a:pt x="596770" y="94279"/>
                    <a:pt x="589316" y="99427"/>
                  </a:cubicBezTo>
                  <a:cubicBezTo>
                    <a:pt x="595274" y="101484"/>
                    <a:pt x="601361" y="103313"/>
                    <a:pt x="607576" y="104913"/>
                  </a:cubicBezTo>
                  <a:cubicBezTo>
                    <a:pt x="613791" y="106514"/>
                    <a:pt x="620049" y="107885"/>
                    <a:pt x="626350" y="109028"/>
                  </a:cubicBezTo>
                  <a:lnTo>
                    <a:pt x="626350" y="39305"/>
                  </a:lnTo>
                  <a:close/>
                  <a:moveTo>
                    <a:pt x="492161" y="39305"/>
                  </a:moveTo>
                  <a:lnTo>
                    <a:pt x="492161" y="75653"/>
                  </a:lnTo>
                  <a:cubicBezTo>
                    <a:pt x="500277" y="70995"/>
                    <a:pt x="508049" y="65509"/>
                    <a:pt x="515479" y="59193"/>
                  </a:cubicBezTo>
                  <a:cubicBezTo>
                    <a:pt x="522908" y="52878"/>
                    <a:pt x="529309" y="46249"/>
                    <a:pt x="534681" y="39305"/>
                  </a:cubicBezTo>
                  <a:close/>
                  <a:moveTo>
                    <a:pt x="1324951" y="16902"/>
                  </a:moveTo>
                  <a:lnTo>
                    <a:pt x="1346668" y="22617"/>
                  </a:lnTo>
                  <a:cubicBezTo>
                    <a:pt x="1344411" y="50340"/>
                    <a:pt x="1340353" y="75076"/>
                    <a:pt x="1334495" y="96827"/>
                  </a:cubicBezTo>
                  <a:cubicBezTo>
                    <a:pt x="1328637" y="118577"/>
                    <a:pt x="1320808" y="137656"/>
                    <a:pt x="1311007" y="154062"/>
                  </a:cubicBezTo>
                  <a:cubicBezTo>
                    <a:pt x="1316483" y="161625"/>
                    <a:pt x="1322618" y="168445"/>
                    <a:pt x="1329409" y="174522"/>
                  </a:cubicBezTo>
                  <a:cubicBezTo>
                    <a:pt x="1336200" y="180599"/>
                    <a:pt x="1343706" y="185819"/>
                    <a:pt x="1351926" y="190181"/>
                  </a:cubicBezTo>
                  <a:cubicBezTo>
                    <a:pt x="1347868" y="193615"/>
                    <a:pt x="1343639" y="198063"/>
                    <a:pt x="1339239" y="203526"/>
                  </a:cubicBezTo>
                  <a:cubicBezTo>
                    <a:pt x="1334838" y="208988"/>
                    <a:pt x="1331295" y="214065"/>
                    <a:pt x="1328609" y="218756"/>
                  </a:cubicBezTo>
                  <a:cubicBezTo>
                    <a:pt x="1320741" y="213951"/>
                    <a:pt x="1313559" y="208588"/>
                    <a:pt x="1307063" y="202669"/>
                  </a:cubicBezTo>
                  <a:cubicBezTo>
                    <a:pt x="1300567" y="196749"/>
                    <a:pt x="1294643" y="190300"/>
                    <a:pt x="1289290" y="183323"/>
                  </a:cubicBezTo>
                  <a:cubicBezTo>
                    <a:pt x="1282774" y="190286"/>
                    <a:pt x="1275688" y="196649"/>
                    <a:pt x="1268030" y="202411"/>
                  </a:cubicBezTo>
                  <a:cubicBezTo>
                    <a:pt x="1260372" y="208174"/>
                    <a:pt x="1252142" y="213394"/>
                    <a:pt x="1243341" y="218070"/>
                  </a:cubicBezTo>
                  <a:cubicBezTo>
                    <a:pt x="1240793" y="213365"/>
                    <a:pt x="1237488" y="208203"/>
                    <a:pt x="1233425" y="202583"/>
                  </a:cubicBezTo>
                  <a:cubicBezTo>
                    <a:pt x="1229363" y="196963"/>
                    <a:pt x="1225429" y="192372"/>
                    <a:pt x="1221624" y="188810"/>
                  </a:cubicBezTo>
                  <a:cubicBezTo>
                    <a:pt x="1240864" y="180351"/>
                    <a:pt x="1257019" y="168007"/>
                    <a:pt x="1270087" y="151776"/>
                  </a:cubicBezTo>
                  <a:cubicBezTo>
                    <a:pt x="1263501" y="137708"/>
                    <a:pt x="1257929" y="122354"/>
                    <a:pt x="1253371" y="105714"/>
                  </a:cubicBezTo>
                  <a:cubicBezTo>
                    <a:pt x="1248813" y="89073"/>
                    <a:pt x="1245013" y="71204"/>
                    <a:pt x="1241969" y="52107"/>
                  </a:cubicBezTo>
                  <a:lnTo>
                    <a:pt x="1257972" y="49592"/>
                  </a:lnTo>
                  <a:lnTo>
                    <a:pt x="1243112" y="49592"/>
                  </a:lnTo>
                  <a:lnTo>
                    <a:pt x="1243112" y="18045"/>
                  </a:lnTo>
                  <a:lnTo>
                    <a:pt x="1319465" y="18045"/>
                  </a:lnTo>
                  <a:close/>
                  <a:moveTo>
                    <a:pt x="1216823" y="16902"/>
                  </a:moveTo>
                  <a:lnTo>
                    <a:pt x="1238312" y="22846"/>
                  </a:lnTo>
                  <a:cubicBezTo>
                    <a:pt x="1236716" y="42382"/>
                    <a:pt x="1234306" y="60689"/>
                    <a:pt x="1231082" y="77767"/>
                  </a:cubicBezTo>
                  <a:cubicBezTo>
                    <a:pt x="1227858" y="94846"/>
                    <a:pt x="1223791" y="110752"/>
                    <a:pt x="1218881" y="125487"/>
                  </a:cubicBezTo>
                  <a:cubicBezTo>
                    <a:pt x="1224053" y="132150"/>
                    <a:pt x="1228739" y="138656"/>
                    <a:pt x="1232940" y="145004"/>
                  </a:cubicBezTo>
                  <a:cubicBezTo>
                    <a:pt x="1237140" y="151353"/>
                    <a:pt x="1240684" y="157344"/>
                    <a:pt x="1243570" y="162978"/>
                  </a:cubicBezTo>
                  <a:lnTo>
                    <a:pt x="1215680" y="186752"/>
                  </a:lnTo>
                  <a:cubicBezTo>
                    <a:pt x="1214066" y="183195"/>
                    <a:pt x="1212151" y="179451"/>
                    <a:pt x="1209937" y="175522"/>
                  </a:cubicBezTo>
                  <a:cubicBezTo>
                    <a:pt x="1207722" y="171593"/>
                    <a:pt x="1205293" y="167564"/>
                    <a:pt x="1202650" y="163435"/>
                  </a:cubicBezTo>
                  <a:cubicBezTo>
                    <a:pt x="1196821" y="174513"/>
                    <a:pt x="1190192" y="184647"/>
                    <a:pt x="1182762" y="193839"/>
                  </a:cubicBezTo>
                  <a:cubicBezTo>
                    <a:pt x="1175332" y="203030"/>
                    <a:pt x="1167103" y="211336"/>
                    <a:pt x="1158073" y="218756"/>
                  </a:cubicBezTo>
                  <a:cubicBezTo>
                    <a:pt x="1155282" y="214303"/>
                    <a:pt x="1151663" y="209493"/>
                    <a:pt x="1147215" y="204326"/>
                  </a:cubicBezTo>
                  <a:cubicBezTo>
                    <a:pt x="1142767" y="199159"/>
                    <a:pt x="1138461" y="194977"/>
                    <a:pt x="1134299" y="191781"/>
                  </a:cubicBezTo>
                  <a:cubicBezTo>
                    <a:pt x="1143790" y="184981"/>
                    <a:pt x="1152354" y="176465"/>
                    <a:pt x="1159988" y="166235"/>
                  </a:cubicBezTo>
                  <a:cubicBezTo>
                    <a:pt x="1167622" y="156006"/>
                    <a:pt x="1174299" y="144404"/>
                    <a:pt x="1180019" y="131431"/>
                  </a:cubicBezTo>
                  <a:cubicBezTo>
                    <a:pt x="1173451" y="122925"/>
                    <a:pt x="1166698" y="114562"/>
                    <a:pt x="1159759" y="106342"/>
                  </a:cubicBezTo>
                  <a:cubicBezTo>
                    <a:pt x="1152820" y="98122"/>
                    <a:pt x="1146010" y="90331"/>
                    <a:pt x="1139328" y="82968"/>
                  </a:cubicBezTo>
                  <a:lnTo>
                    <a:pt x="1163788" y="63080"/>
                  </a:lnTo>
                  <a:cubicBezTo>
                    <a:pt x="1168494" y="68004"/>
                    <a:pt x="1173313" y="73129"/>
                    <a:pt x="1178247" y="78453"/>
                  </a:cubicBezTo>
                  <a:cubicBezTo>
                    <a:pt x="1183181" y="83777"/>
                    <a:pt x="1188115" y="89245"/>
                    <a:pt x="1193049" y="94855"/>
                  </a:cubicBezTo>
                  <a:cubicBezTo>
                    <a:pt x="1197164" y="80453"/>
                    <a:pt x="1200364" y="65366"/>
                    <a:pt x="1202650" y="49592"/>
                  </a:cubicBezTo>
                  <a:lnTo>
                    <a:pt x="1142986" y="49592"/>
                  </a:lnTo>
                  <a:lnTo>
                    <a:pt x="1142986" y="18045"/>
                  </a:lnTo>
                  <a:lnTo>
                    <a:pt x="1211108" y="18045"/>
                  </a:lnTo>
                  <a:close/>
                  <a:moveTo>
                    <a:pt x="918958" y="9830"/>
                  </a:moveTo>
                  <a:lnTo>
                    <a:pt x="1114182" y="9830"/>
                  </a:lnTo>
                  <a:lnTo>
                    <a:pt x="1114182" y="218285"/>
                  </a:lnTo>
                  <a:lnTo>
                    <a:pt x="1078520" y="218285"/>
                  </a:lnTo>
                  <a:lnTo>
                    <a:pt x="1078520" y="207083"/>
                  </a:lnTo>
                  <a:lnTo>
                    <a:pt x="952790" y="207083"/>
                  </a:lnTo>
                  <a:lnTo>
                    <a:pt x="952790" y="218285"/>
                  </a:lnTo>
                  <a:lnTo>
                    <a:pt x="918958" y="218285"/>
                  </a:lnTo>
                  <a:close/>
                  <a:moveTo>
                    <a:pt x="1451824" y="9816"/>
                  </a:moveTo>
                  <a:lnTo>
                    <a:pt x="1572982" y="9816"/>
                  </a:lnTo>
                  <a:cubicBezTo>
                    <a:pt x="1572978" y="10068"/>
                    <a:pt x="1572930" y="11564"/>
                    <a:pt x="1572839" y="14302"/>
                  </a:cubicBezTo>
                  <a:cubicBezTo>
                    <a:pt x="1572749" y="17041"/>
                    <a:pt x="1572644" y="19508"/>
                    <a:pt x="1572525" y="21703"/>
                  </a:cubicBezTo>
                  <a:cubicBezTo>
                    <a:pt x="1572116" y="37624"/>
                    <a:pt x="1571220" y="49788"/>
                    <a:pt x="1569839" y="58193"/>
                  </a:cubicBezTo>
                  <a:cubicBezTo>
                    <a:pt x="1568458" y="66599"/>
                    <a:pt x="1566305" y="72419"/>
                    <a:pt x="1563381" y="75653"/>
                  </a:cubicBezTo>
                  <a:cubicBezTo>
                    <a:pt x="1560262" y="78791"/>
                    <a:pt x="1556728" y="81030"/>
                    <a:pt x="1552780" y="82368"/>
                  </a:cubicBezTo>
                  <a:cubicBezTo>
                    <a:pt x="1548832" y="83706"/>
                    <a:pt x="1544669" y="84516"/>
                    <a:pt x="1540292" y="84797"/>
                  </a:cubicBezTo>
                  <a:cubicBezTo>
                    <a:pt x="1536082" y="85135"/>
                    <a:pt x="1530901" y="85316"/>
                    <a:pt x="1524748" y="85340"/>
                  </a:cubicBezTo>
                  <a:cubicBezTo>
                    <a:pt x="1518594" y="85363"/>
                    <a:pt x="1512041" y="85259"/>
                    <a:pt x="1505088" y="85025"/>
                  </a:cubicBezTo>
                  <a:cubicBezTo>
                    <a:pt x="1504821" y="80868"/>
                    <a:pt x="1503926" y="76324"/>
                    <a:pt x="1502402" y="71395"/>
                  </a:cubicBezTo>
                  <a:cubicBezTo>
                    <a:pt x="1500878" y="66466"/>
                    <a:pt x="1498954" y="62094"/>
                    <a:pt x="1496630" y="58279"/>
                  </a:cubicBezTo>
                  <a:cubicBezTo>
                    <a:pt x="1502916" y="58727"/>
                    <a:pt x="1508631" y="59032"/>
                    <a:pt x="1513775" y="59193"/>
                  </a:cubicBezTo>
                  <a:cubicBezTo>
                    <a:pt x="1518918" y="59355"/>
                    <a:pt x="1522804" y="59432"/>
                    <a:pt x="1525434" y="59422"/>
                  </a:cubicBezTo>
                  <a:cubicBezTo>
                    <a:pt x="1527562" y="59455"/>
                    <a:pt x="1529305" y="59332"/>
                    <a:pt x="1530663" y="59051"/>
                  </a:cubicBezTo>
                  <a:cubicBezTo>
                    <a:pt x="1532020" y="58770"/>
                    <a:pt x="1533249" y="58131"/>
                    <a:pt x="1534349" y="57136"/>
                  </a:cubicBezTo>
                  <a:cubicBezTo>
                    <a:pt x="1535258" y="56241"/>
                    <a:pt x="1536011" y="54431"/>
                    <a:pt x="1536606" y="51707"/>
                  </a:cubicBezTo>
                  <a:cubicBezTo>
                    <a:pt x="1537202" y="48983"/>
                    <a:pt x="1537668" y="45230"/>
                    <a:pt x="1538006" y="40448"/>
                  </a:cubicBezTo>
                  <a:lnTo>
                    <a:pt x="1484743" y="40448"/>
                  </a:lnTo>
                  <a:lnTo>
                    <a:pt x="1484743" y="90512"/>
                  </a:lnTo>
                  <a:lnTo>
                    <a:pt x="1550351" y="90512"/>
                  </a:lnTo>
                  <a:lnTo>
                    <a:pt x="1556066" y="89597"/>
                  </a:lnTo>
                  <a:lnTo>
                    <a:pt x="1577326" y="95769"/>
                  </a:lnTo>
                  <a:cubicBezTo>
                    <a:pt x="1575402" y="110748"/>
                    <a:pt x="1572392" y="124568"/>
                    <a:pt x="1568296" y="137232"/>
                  </a:cubicBezTo>
                  <a:cubicBezTo>
                    <a:pt x="1564200" y="149895"/>
                    <a:pt x="1558904" y="161373"/>
                    <a:pt x="1552408" y="171665"/>
                  </a:cubicBezTo>
                  <a:cubicBezTo>
                    <a:pt x="1557085" y="175560"/>
                    <a:pt x="1562076" y="179085"/>
                    <a:pt x="1567382" y="182237"/>
                  </a:cubicBezTo>
                  <a:cubicBezTo>
                    <a:pt x="1572687" y="185390"/>
                    <a:pt x="1578364" y="188114"/>
                    <a:pt x="1584412" y="190410"/>
                  </a:cubicBezTo>
                  <a:cubicBezTo>
                    <a:pt x="1580474" y="193848"/>
                    <a:pt x="1576349" y="198287"/>
                    <a:pt x="1572039" y="203726"/>
                  </a:cubicBezTo>
                  <a:cubicBezTo>
                    <a:pt x="1567729" y="209165"/>
                    <a:pt x="1564234" y="214175"/>
                    <a:pt x="1561552" y="218756"/>
                  </a:cubicBezTo>
                  <a:cubicBezTo>
                    <a:pt x="1555713" y="216013"/>
                    <a:pt x="1550189" y="212927"/>
                    <a:pt x="1544979" y="209498"/>
                  </a:cubicBezTo>
                  <a:cubicBezTo>
                    <a:pt x="1539768" y="206069"/>
                    <a:pt x="1534930" y="202297"/>
                    <a:pt x="1530463" y="198182"/>
                  </a:cubicBezTo>
                  <a:cubicBezTo>
                    <a:pt x="1521357" y="206602"/>
                    <a:pt x="1510765" y="213765"/>
                    <a:pt x="1498687" y="219671"/>
                  </a:cubicBezTo>
                  <a:cubicBezTo>
                    <a:pt x="1497049" y="216880"/>
                    <a:pt x="1495011" y="213946"/>
                    <a:pt x="1492572" y="210870"/>
                  </a:cubicBezTo>
                  <a:cubicBezTo>
                    <a:pt x="1490134" y="207793"/>
                    <a:pt x="1487524" y="204859"/>
                    <a:pt x="1484743" y="202068"/>
                  </a:cubicBezTo>
                  <a:lnTo>
                    <a:pt x="1484743" y="217613"/>
                  </a:lnTo>
                  <a:lnTo>
                    <a:pt x="1451824" y="217613"/>
                  </a:lnTo>
                  <a:close/>
                  <a:moveTo>
                    <a:pt x="460386" y="9587"/>
                  </a:moveTo>
                  <a:lnTo>
                    <a:pt x="659725" y="9587"/>
                  </a:lnTo>
                  <a:lnTo>
                    <a:pt x="659725" y="218985"/>
                  </a:lnTo>
                  <a:lnTo>
                    <a:pt x="626350" y="218985"/>
                  </a:lnTo>
                  <a:lnTo>
                    <a:pt x="626350" y="211441"/>
                  </a:lnTo>
                  <a:lnTo>
                    <a:pt x="492161" y="211441"/>
                  </a:lnTo>
                  <a:lnTo>
                    <a:pt x="492161" y="218985"/>
                  </a:lnTo>
                  <a:lnTo>
                    <a:pt x="460386" y="218985"/>
                  </a:lnTo>
                  <a:close/>
                  <a:moveTo>
                    <a:pt x="1911996" y="1586"/>
                  </a:moveTo>
                  <a:lnTo>
                    <a:pt x="1948572" y="1586"/>
                  </a:lnTo>
                  <a:cubicBezTo>
                    <a:pt x="1948491" y="11097"/>
                    <a:pt x="1948310" y="20822"/>
                    <a:pt x="1948029" y="30761"/>
                  </a:cubicBezTo>
                  <a:cubicBezTo>
                    <a:pt x="1947748" y="40701"/>
                    <a:pt x="1947167" y="50711"/>
                    <a:pt x="1946286" y="60794"/>
                  </a:cubicBezTo>
                  <a:lnTo>
                    <a:pt x="2034068" y="60794"/>
                  </a:lnTo>
                  <a:lnTo>
                    <a:pt x="2034068" y="95312"/>
                  </a:lnTo>
                  <a:lnTo>
                    <a:pt x="1956344" y="95312"/>
                  </a:lnTo>
                  <a:cubicBezTo>
                    <a:pt x="1963693" y="116191"/>
                    <a:pt x="1974199" y="134498"/>
                    <a:pt x="1987863" y="150233"/>
                  </a:cubicBezTo>
                  <a:cubicBezTo>
                    <a:pt x="2001526" y="165969"/>
                    <a:pt x="2018833" y="177989"/>
                    <a:pt x="2039784" y="186295"/>
                  </a:cubicBezTo>
                  <a:cubicBezTo>
                    <a:pt x="2035483" y="190210"/>
                    <a:pt x="2030996" y="195182"/>
                    <a:pt x="2026324" y="201211"/>
                  </a:cubicBezTo>
                  <a:cubicBezTo>
                    <a:pt x="2021653" y="207241"/>
                    <a:pt x="2017909" y="212784"/>
                    <a:pt x="2015095" y="217842"/>
                  </a:cubicBezTo>
                  <a:cubicBezTo>
                    <a:pt x="1995135" y="208545"/>
                    <a:pt x="1978476" y="196392"/>
                    <a:pt x="1965117" y="181380"/>
                  </a:cubicBezTo>
                  <a:cubicBezTo>
                    <a:pt x="1951758" y="166369"/>
                    <a:pt x="1940757" y="148728"/>
                    <a:pt x="1932113" y="128459"/>
                  </a:cubicBezTo>
                  <a:cubicBezTo>
                    <a:pt x="1925798" y="146185"/>
                    <a:pt x="1916082" y="162683"/>
                    <a:pt x="1902966" y="177951"/>
                  </a:cubicBezTo>
                  <a:cubicBezTo>
                    <a:pt x="1889850" y="193220"/>
                    <a:pt x="1872134" y="206517"/>
                    <a:pt x="1849817" y="217842"/>
                  </a:cubicBezTo>
                  <a:cubicBezTo>
                    <a:pt x="1847083" y="213117"/>
                    <a:pt x="1843464" y="208164"/>
                    <a:pt x="1838958" y="202983"/>
                  </a:cubicBezTo>
                  <a:cubicBezTo>
                    <a:pt x="1834453" y="197801"/>
                    <a:pt x="1829690" y="193305"/>
                    <a:pt x="1824671" y="189495"/>
                  </a:cubicBezTo>
                  <a:cubicBezTo>
                    <a:pt x="1849345" y="177999"/>
                    <a:pt x="1867833" y="164130"/>
                    <a:pt x="1880135" y="147890"/>
                  </a:cubicBezTo>
                  <a:cubicBezTo>
                    <a:pt x="1892436" y="131650"/>
                    <a:pt x="1900695" y="114124"/>
                    <a:pt x="1904909" y="95312"/>
                  </a:cubicBezTo>
                  <a:lnTo>
                    <a:pt x="1829243" y="95312"/>
                  </a:lnTo>
                  <a:lnTo>
                    <a:pt x="1829243" y="60794"/>
                  </a:lnTo>
                  <a:lnTo>
                    <a:pt x="1910396" y="60794"/>
                  </a:lnTo>
                  <a:cubicBezTo>
                    <a:pt x="1911148" y="50711"/>
                    <a:pt x="1911586" y="40701"/>
                    <a:pt x="1911710" y="30761"/>
                  </a:cubicBezTo>
                  <a:cubicBezTo>
                    <a:pt x="1911834" y="20822"/>
                    <a:pt x="1911929" y="11097"/>
                    <a:pt x="1911996" y="1586"/>
                  </a:cubicBezTo>
                  <a:close/>
                  <a:moveTo>
                    <a:pt x="1393988" y="1586"/>
                  </a:moveTo>
                  <a:lnTo>
                    <a:pt x="1428050" y="1586"/>
                  </a:lnTo>
                  <a:lnTo>
                    <a:pt x="1428050" y="43649"/>
                  </a:lnTo>
                  <a:lnTo>
                    <a:pt x="1447709" y="43649"/>
                  </a:lnTo>
                  <a:lnTo>
                    <a:pt x="1447709" y="75881"/>
                  </a:lnTo>
                  <a:lnTo>
                    <a:pt x="1428050" y="75881"/>
                  </a:lnTo>
                  <a:lnTo>
                    <a:pt x="1428050" y="101256"/>
                  </a:lnTo>
                  <a:lnTo>
                    <a:pt x="1446109" y="97141"/>
                  </a:lnTo>
                  <a:lnTo>
                    <a:pt x="1450224" y="129602"/>
                  </a:lnTo>
                  <a:lnTo>
                    <a:pt x="1428050" y="135317"/>
                  </a:lnTo>
                  <a:lnTo>
                    <a:pt x="1428050" y="182637"/>
                  </a:lnTo>
                  <a:cubicBezTo>
                    <a:pt x="1428121" y="190662"/>
                    <a:pt x="1427235" y="197015"/>
                    <a:pt x="1425392" y="201697"/>
                  </a:cubicBezTo>
                  <a:cubicBezTo>
                    <a:pt x="1423549" y="206378"/>
                    <a:pt x="1420320" y="209931"/>
                    <a:pt x="1415705" y="212355"/>
                  </a:cubicBezTo>
                  <a:cubicBezTo>
                    <a:pt x="1410933" y="214918"/>
                    <a:pt x="1405161" y="216594"/>
                    <a:pt x="1398389" y="217385"/>
                  </a:cubicBezTo>
                  <a:cubicBezTo>
                    <a:pt x="1391617" y="218175"/>
                    <a:pt x="1383673" y="218480"/>
                    <a:pt x="1374557" y="218299"/>
                  </a:cubicBezTo>
                  <a:cubicBezTo>
                    <a:pt x="1373919" y="213741"/>
                    <a:pt x="1372681" y="208512"/>
                    <a:pt x="1370843" y="202611"/>
                  </a:cubicBezTo>
                  <a:cubicBezTo>
                    <a:pt x="1369004" y="196711"/>
                    <a:pt x="1366966" y="191424"/>
                    <a:pt x="1364728" y="186752"/>
                  </a:cubicBezTo>
                  <a:cubicBezTo>
                    <a:pt x="1369624" y="186971"/>
                    <a:pt x="1374405" y="187105"/>
                    <a:pt x="1379072" y="187152"/>
                  </a:cubicBezTo>
                  <a:cubicBezTo>
                    <a:pt x="1383740" y="187200"/>
                    <a:pt x="1387035" y="187219"/>
                    <a:pt x="1388959" y="187209"/>
                  </a:cubicBezTo>
                  <a:cubicBezTo>
                    <a:pt x="1390869" y="187238"/>
                    <a:pt x="1392193" y="186895"/>
                    <a:pt x="1392931" y="186181"/>
                  </a:cubicBezTo>
                  <a:cubicBezTo>
                    <a:pt x="1393669" y="185466"/>
                    <a:pt x="1394022" y="184209"/>
                    <a:pt x="1393988" y="182409"/>
                  </a:cubicBezTo>
                  <a:lnTo>
                    <a:pt x="1393988" y="143547"/>
                  </a:lnTo>
                  <a:lnTo>
                    <a:pt x="1371128" y="149033"/>
                  </a:lnTo>
                  <a:lnTo>
                    <a:pt x="1364270" y="114972"/>
                  </a:lnTo>
                  <a:cubicBezTo>
                    <a:pt x="1368623" y="114167"/>
                    <a:pt x="1373291" y="113262"/>
                    <a:pt x="1378272" y="112257"/>
                  </a:cubicBezTo>
                  <a:cubicBezTo>
                    <a:pt x="1383254" y="111252"/>
                    <a:pt x="1388492" y="110176"/>
                    <a:pt x="1393988" y="109028"/>
                  </a:cubicBezTo>
                  <a:lnTo>
                    <a:pt x="1393988" y="75881"/>
                  </a:lnTo>
                  <a:lnTo>
                    <a:pt x="1367242" y="75881"/>
                  </a:lnTo>
                  <a:lnTo>
                    <a:pt x="1367242" y="43649"/>
                  </a:lnTo>
                  <a:lnTo>
                    <a:pt x="1393988" y="43649"/>
                  </a:lnTo>
                  <a:close/>
                  <a:moveTo>
                    <a:pt x="771053" y="1586"/>
                  </a:moveTo>
                  <a:lnTo>
                    <a:pt x="804658" y="1586"/>
                  </a:lnTo>
                  <a:lnTo>
                    <a:pt x="804658" y="15988"/>
                  </a:lnTo>
                  <a:lnTo>
                    <a:pt x="882382" y="15988"/>
                  </a:lnTo>
                  <a:lnTo>
                    <a:pt x="882382" y="43877"/>
                  </a:lnTo>
                  <a:lnTo>
                    <a:pt x="804658" y="43877"/>
                  </a:lnTo>
                  <a:lnTo>
                    <a:pt x="804658" y="51878"/>
                  </a:lnTo>
                  <a:lnTo>
                    <a:pt x="874152" y="51878"/>
                  </a:lnTo>
                  <a:lnTo>
                    <a:pt x="874152" y="77939"/>
                  </a:lnTo>
                  <a:lnTo>
                    <a:pt x="804658" y="77939"/>
                  </a:lnTo>
                  <a:lnTo>
                    <a:pt x="804658" y="86397"/>
                  </a:lnTo>
                  <a:lnTo>
                    <a:pt x="890611" y="86397"/>
                  </a:lnTo>
                  <a:lnTo>
                    <a:pt x="890611" y="114286"/>
                  </a:lnTo>
                  <a:lnTo>
                    <a:pt x="817002" y="114286"/>
                  </a:lnTo>
                  <a:cubicBezTo>
                    <a:pt x="818936" y="118977"/>
                    <a:pt x="821069" y="123482"/>
                    <a:pt x="823403" y="127802"/>
                  </a:cubicBezTo>
                  <a:cubicBezTo>
                    <a:pt x="825736" y="132122"/>
                    <a:pt x="828327" y="136227"/>
                    <a:pt x="831175" y="140118"/>
                  </a:cubicBezTo>
                  <a:cubicBezTo>
                    <a:pt x="836852" y="136289"/>
                    <a:pt x="842358" y="132288"/>
                    <a:pt x="847692" y="128116"/>
                  </a:cubicBezTo>
                  <a:cubicBezTo>
                    <a:pt x="853026" y="123944"/>
                    <a:pt x="857731" y="119944"/>
                    <a:pt x="861808" y="116115"/>
                  </a:cubicBezTo>
                  <a:lnTo>
                    <a:pt x="889697" y="136917"/>
                  </a:lnTo>
                  <a:cubicBezTo>
                    <a:pt x="883244" y="141194"/>
                    <a:pt x="876662" y="145385"/>
                    <a:pt x="869951" y="149490"/>
                  </a:cubicBezTo>
                  <a:cubicBezTo>
                    <a:pt x="863241" y="153596"/>
                    <a:pt x="856716" y="157330"/>
                    <a:pt x="850378" y="160692"/>
                  </a:cubicBezTo>
                  <a:cubicBezTo>
                    <a:pt x="856883" y="166193"/>
                    <a:pt x="864160" y="171022"/>
                    <a:pt x="872209" y="175179"/>
                  </a:cubicBezTo>
                  <a:cubicBezTo>
                    <a:pt x="880258" y="179337"/>
                    <a:pt x="889135" y="182737"/>
                    <a:pt x="898841" y="185381"/>
                  </a:cubicBezTo>
                  <a:cubicBezTo>
                    <a:pt x="895036" y="189043"/>
                    <a:pt x="891102" y="193663"/>
                    <a:pt x="887039" y="199240"/>
                  </a:cubicBezTo>
                  <a:cubicBezTo>
                    <a:pt x="882977" y="204816"/>
                    <a:pt x="879672" y="209950"/>
                    <a:pt x="877124" y="214641"/>
                  </a:cubicBezTo>
                  <a:cubicBezTo>
                    <a:pt x="853483" y="206488"/>
                    <a:pt x="834414" y="194334"/>
                    <a:pt x="819917" y="178180"/>
                  </a:cubicBezTo>
                  <a:cubicBezTo>
                    <a:pt x="805420" y="162025"/>
                    <a:pt x="794009" y="142099"/>
                    <a:pt x="785684" y="118401"/>
                  </a:cubicBezTo>
                  <a:cubicBezTo>
                    <a:pt x="777873" y="126211"/>
                    <a:pt x="769263" y="133679"/>
                    <a:pt x="759852" y="140804"/>
                  </a:cubicBezTo>
                  <a:lnTo>
                    <a:pt x="759852" y="173722"/>
                  </a:lnTo>
                  <a:lnTo>
                    <a:pt x="805801" y="161606"/>
                  </a:lnTo>
                  <a:cubicBezTo>
                    <a:pt x="806310" y="166402"/>
                    <a:pt x="807120" y="171612"/>
                    <a:pt x="808229" y="177237"/>
                  </a:cubicBezTo>
                  <a:cubicBezTo>
                    <a:pt x="809339" y="182861"/>
                    <a:pt x="810434" y="187557"/>
                    <a:pt x="811516" y="191324"/>
                  </a:cubicBezTo>
                  <a:cubicBezTo>
                    <a:pt x="789727" y="197547"/>
                    <a:pt x="773056" y="202373"/>
                    <a:pt x="761503" y="205802"/>
                  </a:cubicBezTo>
                  <a:cubicBezTo>
                    <a:pt x="749950" y="209231"/>
                    <a:pt x="741661" y="211873"/>
                    <a:pt x="736636" y="213727"/>
                  </a:cubicBezTo>
                  <a:cubicBezTo>
                    <a:pt x="731611" y="215581"/>
                    <a:pt x="727996" y="217258"/>
                    <a:pt x="725791" y="218756"/>
                  </a:cubicBezTo>
                  <a:cubicBezTo>
                    <a:pt x="724648" y="214451"/>
                    <a:pt x="722762" y="209403"/>
                    <a:pt x="720133" y="203611"/>
                  </a:cubicBezTo>
                  <a:cubicBezTo>
                    <a:pt x="717504" y="197820"/>
                    <a:pt x="714818" y="193115"/>
                    <a:pt x="712075" y="189495"/>
                  </a:cubicBezTo>
                  <a:cubicBezTo>
                    <a:pt x="715218" y="187914"/>
                    <a:pt x="718132" y="185476"/>
                    <a:pt x="720819" y="182180"/>
                  </a:cubicBezTo>
                  <a:cubicBezTo>
                    <a:pt x="723505" y="178885"/>
                    <a:pt x="724933" y="174617"/>
                    <a:pt x="725105" y="169379"/>
                  </a:cubicBezTo>
                  <a:lnTo>
                    <a:pt x="725105" y="162521"/>
                  </a:lnTo>
                  <a:cubicBezTo>
                    <a:pt x="720757" y="164707"/>
                    <a:pt x="716366" y="166793"/>
                    <a:pt x="711932" y="168779"/>
                  </a:cubicBezTo>
                  <a:cubicBezTo>
                    <a:pt x="707498" y="170765"/>
                    <a:pt x="703050" y="172565"/>
                    <a:pt x="698587" y="174179"/>
                  </a:cubicBezTo>
                  <a:cubicBezTo>
                    <a:pt x="696025" y="170079"/>
                    <a:pt x="692691" y="165478"/>
                    <a:pt x="688586" y="160378"/>
                  </a:cubicBezTo>
                  <a:cubicBezTo>
                    <a:pt x="684481" y="155277"/>
                    <a:pt x="680575" y="150962"/>
                    <a:pt x="676870" y="147433"/>
                  </a:cubicBezTo>
                  <a:cubicBezTo>
                    <a:pt x="688996" y="143723"/>
                    <a:pt x="700864" y="139027"/>
                    <a:pt x="712475" y="133346"/>
                  </a:cubicBezTo>
                  <a:cubicBezTo>
                    <a:pt x="724086" y="127664"/>
                    <a:pt x="734696" y="121311"/>
                    <a:pt x="744307" y="114286"/>
                  </a:cubicBezTo>
                  <a:lnTo>
                    <a:pt x="685786" y="114286"/>
                  </a:lnTo>
                  <a:lnTo>
                    <a:pt x="685786" y="86397"/>
                  </a:lnTo>
                  <a:lnTo>
                    <a:pt x="771053" y="86397"/>
                  </a:lnTo>
                  <a:lnTo>
                    <a:pt x="771053" y="77939"/>
                  </a:lnTo>
                  <a:lnTo>
                    <a:pt x="707274" y="77939"/>
                  </a:lnTo>
                  <a:lnTo>
                    <a:pt x="707274" y="51878"/>
                  </a:lnTo>
                  <a:lnTo>
                    <a:pt x="771053" y="51878"/>
                  </a:lnTo>
                  <a:lnTo>
                    <a:pt x="771053" y="43877"/>
                  </a:lnTo>
                  <a:lnTo>
                    <a:pt x="696073" y="43877"/>
                  </a:lnTo>
                  <a:lnTo>
                    <a:pt x="696073" y="15988"/>
                  </a:lnTo>
                  <a:lnTo>
                    <a:pt x="771053" y="15988"/>
                  </a:lnTo>
                  <a:close/>
                  <a:moveTo>
                    <a:pt x="1635619" y="1372"/>
                  </a:moveTo>
                  <a:lnTo>
                    <a:pt x="1668994" y="9602"/>
                  </a:lnTo>
                  <a:cubicBezTo>
                    <a:pt x="1666746" y="16231"/>
                    <a:pt x="1664156" y="22860"/>
                    <a:pt x="1661222" y="29490"/>
                  </a:cubicBezTo>
                  <a:lnTo>
                    <a:pt x="1691397" y="29490"/>
                  </a:lnTo>
                  <a:lnTo>
                    <a:pt x="1691397" y="1601"/>
                  </a:lnTo>
                  <a:lnTo>
                    <a:pt x="1726830" y="1601"/>
                  </a:lnTo>
                  <a:lnTo>
                    <a:pt x="1726830" y="29490"/>
                  </a:lnTo>
                  <a:lnTo>
                    <a:pt x="1791752" y="29490"/>
                  </a:lnTo>
                  <a:lnTo>
                    <a:pt x="1791752" y="59636"/>
                  </a:lnTo>
                  <a:lnTo>
                    <a:pt x="1726830" y="59636"/>
                  </a:lnTo>
                  <a:lnTo>
                    <a:pt x="1726830" y="80468"/>
                  </a:lnTo>
                  <a:lnTo>
                    <a:pt x="1804326" y="80468"/>
                  </a:lnTo>
                  <a:lnTo>
                    <a:pt x="1804326" y="111300"/>
                  </a:lnTo>
                  <a:lnTo>
                    <a:pt x="1601557" y="111300"/>
                  </a:lnTo>
                  <a:lnTo>
                    <a:pt x="1601557" y="80468"/>
                  </a:lnTo>
                  <a:lnTo>
                    <a:pt x="1624646" y="80468"/>
                  </a:lnTo>
                  <a:cubicBezTo>
                    <a:pt x="1620555" y="77740"/>
                    <a:pt x="1615935" y="74955"/>
                    <a:pt x="1610787" y="72112"/>
                  </a:cubicBezTo>
                  <a:cubicBezTo>
                    <a:pt x="1605639" y="69270"/>
                    <a:pt x="1601190" y="66943"/>
                    <a:pt x="1597442" y="65130"/>
                  </a:cubicBezTo>
                  <a:cubicBezTo>
                    <a:pt x="1605763" y="57588"/>
                    <a:pt x="1613240" y="48162"/>
                    <a:pt x="1619874" y="36852"/>
                  </a:cubicBezTo>
                  <a:cubicBezTo>
                    <a:pt x="1626508" y="25542"/>
                    <a:pt x="1631756" y="13716"/>
                    <a:pt x="1635619" y="1372"/>
                  </a:cubicBezTo>
                  <a:close/>
                  <a:moveTo>
                    <a:pt x="296480" y="1358"/>
                  </a:moveTo>
                  <a:lnTo>
                    <a:pt x="330084" y="8216"/>
                  </a:lnTo>
                  <a:cubicBezTo>
                    <a:pt x="327074" y="13054"/>
                    <a:pt x="323950" y="17779"/>
                    <a:pt x="320711" y="22389"/>
                  </a:cubicBezTo>
                  <a:lnTo>
                    <a:pt x="402322" y="22389"/>
                  </a:lnTo>
                  <a:lnTo>
                    <a:pt x="407351" y="21017"/>
                  </a:lnTo>
                  <a:lnTo>
                    <a:pt x="427925" y="34047"/>
                  </a:lnTo>
                  <a:cubicBezTo>
                    <a:pt x="421367" y="43753"/>
                    <a:pt x="413509" y="52516"/>
                    <a:pt x="404350" y="60336"/>
                  </a:cubicBezTo>
                  <a:cubicBezTo>
                    <a:pt x="395192" y="68156"/>
                    <a:pt x="384991" y="75091"/>
                    <a:pt x="373747" y="81139"/>
                  </a:cubicBezTo>
                  <a:cubicBezTo>
                    <a:pt x="383829" y="82839"/>
                    <a:pt x="394468" y="84182"/>
                    <a:pt x="405665" y="85168"/>
                  </a:cubicBezTo>
                  <a:cubicBezTo>
                    <a:pt x="416862" y="86154"/>
                    <a:pt x="428472" y="86868"/>
                    <a:pt x="440498" y="87311"/>
                  </a:cubicBezTo>
                  <a:cubicBezTo>
                    <a:pt x="437078" y="91093"/>
                    <a:pt x="433687" y="95760"/>
                    <a:pt x="430325" y="101313"/>
                  </a:cubicBezTo>
                  <a:cubicBezTo>
                    <a:pt x="426963" y="106866"/>
                    <a:pt x="424258" y="111876"/>
                    <a:pt x="422210" y="116343"/>
                  </a:cubicBezTo>
                  <a:cubicBezTo>
                    <a:pt x="404717" y="115234"/>
                    <a:pt x="388325" y="113338"/>
                    <a:pt x="373032" y="110657"/>
                  </a:cubicBezTo>
                  <a:cubicBezTo>
                    <a:pt x="357740" y="107976"/>
                    <a:pt x="343576" y="104309"/>
                    <a:pt x="330541" y="99656"/>
                  </a:cubicBezTo>
                  <a:cubicBezTo>
                    <a:pt x="316316" y="104328"/>
                    <a:pt x="301504" y="108242"/>
                    <a:pt x="286107" y="111400"/>
                  </a:cubicBezTo>
                  <a:cubicBezTo>
                    <a:pt x="270710" y="114558"/>
                    <a:pt x="255041" y="117044"/>
                    <a:pt x="239101" y="118858"/>
                  </a:cubicBezTo>
                  <a:cubicBezTo>
                    <a:pt x="237882" y="114515"/>
                    <a:pt x="236091" y="109600"/>
                    <a:pt x="233729" y="104113"/>
                  </a:cubicBezTo>
                  <a:cubicBezTo>
                    <a:pt x="231367" y="98627"/>
                    <a:pt x="228890" y="93941"/>
                    <a:pt x="226300" y="90054"/>
                  </a:cubicBezTo>
                  <a:cubicBezTo>
                    <a:pt x="237530" y="89150"/>
                    <a:pt x="248617" y="87930"/>
                    <a:pt x="259561" y="86397"/>
                  </a:cubicBezTo>
                  <a:cubicBezTo>
                    <a:pt x="270505" y="84863"/>
                    <a:pt x="281135" y="82958"/>
                    <a:pt x="291451" y="80682"/>
                  </a:cubicBezTo>
                  <a:cubicBezTo>
                    <a:pt x="285012" y="76338"/>
                    <a:pt x="278916" y="71538"/>
                    <a:pt x="273163" y="66280"/>
                  </a:cubicBezTo>
                  <a:cubicBezTo>
                    <a:pt x="269734" y="68557"/>
                    <a:pt x="266133" y="70747"/>
                    <a:pt x="262361" y="72852"/>
                  </a:cubicBezTo>
                  <a:cubicBezTo>
                    <a:pt x="258589" y="74957"/>
                    <a:pt x="254646" y="77034"/>
                    <a:pt x="250531" y="79082"/>
                  </a:cubicBezTo>
                  <a:cubicBezTo>
                    <a:pt x="248526" y="74948"/>
                    <a:pt x="245678" y="70357"/>
                    <a:pt x="241987" y="65309"/>
                  </a:cubicBezTo>
                  <a:cubicBezTo>
                    <a:pt x="238296" y="60260"/>
                    <a:pt x="234820" y="56241"/>
                    <a:pt x="231557" y="53250"/>
                  </a:cubicBezTo>
                  <a:cubicBezTo>
                    <a:pt x="247850" y="46387"/>
                    <a:pt x="261328" y="38453"/>
                    <a:pt x="271991" y="29447"/>
                  </a:cubicBezTo>
                  <a:cubicBezTo>
                    <a:pt x="282654" y="20441"/>
                    <a:pt x="290817" y="11078"/>
                    <a:pt x="296480" y="1358"/>
                  </a:cubicBezTo>
                  <a:close/>
                  <a:moveTo>
                    <a:pt x="2410115" y="229"/>
                  </a:moveTo>
                  <a:cubicBezTo>
                    <a:pt x="2411858" y="3610"/>
                    <a:pt x="2413573" y="7249"/>
                    <a:pt x="2415259" y="11145"/>
                  </a:cubicBezTo>
                  <a:cubicBezTo>
                    <a:pt x="2416945" y="15040"/>
                    <a:pt x="2418431" y="18793"/>
                    <a:pt x="2419717" y="22403"/>
                  </a:cubicBezTo>
                  <a:lnTo>
                    <a:pt x="2482582" y="22403"/>
                  </a:lnTo>
                  <a:lnTo>
                    <a:pt x="2482582" y="47521"/>
                  </a:lnTo>
                  <a:lnTo>
                    <a:pt x="2414916" y="47521"/>
                  </a:lnTo>
                  <a:lnTo>
                    <a:pt x="2414916" y="53721"/>
                  </a:lnTo>
                  <a:lnTo>
                    <a:pt x="2471837" y="53721"/>
                  </a:lnTo>
                  <a:lnTo>
                    <a:pt x="2471837" y="74724"/>
                  </a:lnTo>
                  <a:lnTo>
                    <a:pt x="2414916" y="74724"/>
                  </a:lnTo>
                  <a:lnTo>
                    <a:pt x="2414916" y="80696"/>
                  </a:lnTo>
                  <a:lnTo>
                    <a:pt x="2471837" y="80696"/>
                  </a:lnTo>
                  <a:lnTo>
                    <a:pt x="2471837" y="101699"/>
                  </a:lnTo>
                  <a:lnTo>
                    <a:pt x="2414916" y="101699"/>
                  </a:lnTo>
                  <a:lnTo>
                    <a:pt x="2414916" y="108128"/>
                  </a:lnTo>
                  <a:lnTo>
                    <a:pt x="2486925" y="108128"/>
                  </a:lnTo>
                  <a:lnTo>
                    <a:pt x="2486925" y="133017"/>
                  </a:lnTo>
                  <a:lnTo>
                    <a:pt x="2341993" y="133017"/>
                  </a:lnTo>
                  <a:lnTo>
                    <a:pt x="2341993" y="138517"/>
                  </a:lnTo>
                  <a:lnTo>
                    <a:pt x="2309074" y="138517"/>
                  </a:lnTo>
                  <a:lnTo>
                    <a:pt x="2309074" y="76326"/>
                  </a:lnTo>
                  <a:cubicBezTo>
                    <a:pt x="2307812" y="77474"/>
                    <a:pt x="2306507" y="78609"/>
                    <a:pt x="2305160" y="79729"/>
                  </a:cubicBezTo>
                  <a:cubicBezTo>
                    <a:pt x="2303812" y="80849"/>
                    <a:pt x="2302450" y="81926"/>
                    <a:pt x="2301073" y="82961"/>
                  </a:cubicBezTo>
                  <a:cubicBezTo>
                    <a:pt x="2298268" y="79220"/>
                    <a:pt x="2294677" y="75210"/>
                    <a:pt x="2290300" y="70932"/>
                  </a:cubicBezTo>
                  <a:cubicBezTo>
                    <a:pt x="2285924" y="66654"/>
                    <a:pt x="2281818" y="63276"/>
                    <a:pt x="2277985" y="60798"/>
                  </a:cubicBezTo>
                  <a:cubicBezTo>
                    <a:pt x="2290800" y="51934"/>
                    <a:pt x="2301802" y="42276"/>
                    <a:pt x="2310989" y="31823"/>
                  </a:cubicBezTo>
                  <a:cubicBezTo>
                    <a:pt x="2320176" y="21370"/>
                    <a:pt x="2327462" y="11143"/>
                    <a:pt x="2332848" y="1143"/>
                  </a:cubicBezTo>
                  <a:lnTo>
                    <a:pt x="2366453" y="7773"/>
                  </a:lnTo>
                  <a:cubicBezTo>
                    <a:pt x="2363443" y="12764"/>
                    <a:pt x="2360319" y="17641"/>
                    <a:pt x="2357080" y="22403"/>
                  </a:cubicBezTo>
                  <a:lnTo>
                    <a:pt x="2385426" y="22403"/>
                  </a:lnTo>
                  <a:cubicBezTo>
                    <a:pt x="2384622" y="19993"/>
                    <a:pt x="2383774" y="17612"/>
                    <a:pt x="2382884" y="15259"/>
                  </a:cubicBezTo>
                  <a:cubicBezTo>
                    <a:pt x="2381993" y="12907"/>
                    <a:pt x="2381088" y="10640"/>
                    <a:pt x="2380169" y="8459"/>
                  </a:cubicBezTo>
                  <a:close/>
                  <a:moveTo>
                    <a:pt x="2160942" y="215"/>
                  </a:moveTo>
                  <a:lnTo>
                    <a:pt x="2190660" y="15531"/>
                  </a:lnTo>
                  <a:cubicBezTo>
                    <a:pt x="2188145" y="18960"/>
                    <a:pt x="2185630" y="22389"/>
                    <a:pt x="2183116" y="25818"/>
                  </a:cubicBezTo>
                  <a:cubicBezTo>
                    <a:pt x="2198427" y="38919"/>
                    <a:pt x="2213410" y="49349"/>
                    <a:pt x="2228064" y="57107"/>
                  </a:cubicBezTo>
                  <a:cubicBezTo>
                    <a:pt x="2242718" y="64866"/>
                    <a:pt x="2257072" y="70895"/>
                    <a:pt x="2271126" y="75195"/>
                  </a:cubicBezTo>
                  <a:cubicBezTo>
                    <a:pt x="2266769" y="79215"/>
                    <a:pt x="2262511" y="83977"/>
                    <a:pt x="2258354" y="89483"/>
                  </a:cubicBezTo>
                  <a:cubicBezTo>
                    <a:pt x="2254196" y="94988"/>
                    <a:pt x="2250910" y="100437"/>
                    <a:pt x="2248495" y="105828"/>
                  </a:cubicBezTo>
                  <a:cubicBezTo>
                    <a:pt x="2243366" y="103551"/>
                    <a:pt x="2238251" y="101132"/>
                    <a:pt x="2233150" y="98570"/>
                  </a:cubicBezTo>
                  <a:cubicBezTo>
                    <a:pt x="2228050" y="96008"/>
                    <a:pt x="2222878" y="93245"/>
                    <a:pt x="2217634" y="90283"/>
                  </a:cubicBezTo>
                  <a:lnTo>
                    <a:pt x="2217634" y="105371"/>
                  </a:lnTo>
                  <a:lnTo>
                    <a:pt x="2103334" y="105371"/>
                  </a:lnTo>
                  <a:lnTo>
                    <a:pt x="2103334" y="94626"/>
                  </a:lnTo>
                  <a:cubicBezTo>
                    <a:pt x="2093962" y="100303"/>
                    <a:pt x="2084589" y="105409"/>
                    <a:pt x="2075216" y="109943"/>
                  </a:cubicBezTo>
                  <a:cubicBezTo>
                    <a:pt x="2072383" y="104999"/>
                    <a:pt x="2068792" y="99741"/>
                    <a:pt x="2064444" y="94169"/>
                  </a:cubicBezTo>
                  <a:cubicBezTo>
                    <a:pt x="2060096" y="88597"/>
                    <a:pt x="2055533" y="83568"/>
                    <a:pt x="2050756" y="79082"/>
                  </a:cubicBezTo>
                  <a:cubicBezTo>
                    <a:pt x="2064757" y="73663"/>
                    <a:pt x="2078614" y="67101"/>
                    <a:pt x="2092328" y="59397"/>
                  </a:cubicBezTo>
                  <a:cubicBezTo>
                    <a:pt x="2106041" y="51692"/>
                    <a:pt x="2118814" y="42895"/>
                    <a:pt x="2130648" y="33006"/>
                  </a:cubicBezTo>
                  <a:cubicBezTo>
                    <a:pt x="2142481" y="23117"/>
                    <a:pt x="2152579" y="12187"/>
                    <a:pt x="2160942" y="215"/>
                  </a:cubicBezTo>
                  <a:close/>
                  <a:moveTo>
                    <a:pt x="117040" y="0"/>
                  </a:moveTo>
                  <a:cubicBezTo>
                    <a:pt x="118884" y="3372"/>
                    <a:pt x="120685" y="6973"/>
                    <a:pt x="122441" y="10802"/>
                  </a:cubicBezTo>
                  <a:cubicBezTo>
                    <a:pt x="124198" y="14631"/>
                    <a:pt x="125825" y="18345"/>
                    <a:pt x="127324" y="21946"/>
                  </a:cubicBezTo>
                  <a:lnTo>
                    <a:pt x="205940" y="21946"/>
                  </a:lnTo>
                  <a:lnTo>
                    <a:pt x="205940" y="49578"/>
                  </a:lnTo>
                  <a:lnTo>
                    <a:pt x="142189" y="49578"/>
                  </a:lnTo>
                  <a:lnTo>
                    <a:pt x="163678" y="53698"/>
                  </a:lnTo>
                  <a:cubicBezTo>
                    <a:pt x="161506" y="57483"/>
                    <a:pt x="159391" y="61126"/>
                    <a:pt x="157334" y="64626"/>
                  </a:cubicBezTo>
                  <a:cubicBezTo>
                    <a:pt x="155276" y="68125"/>
                    <a:pt x="153276" y="71425"/>
                    <a:pt x="151333" y="74524"/>
                  </a:cubicBezTo>
                  <a:lnTo>
                    <a:pt x="196567" y="74524"/>
                  </a:lnTo>
                  <a:lnTo>
                    <a:pt x="196567" y="189723"/>
                  </a:lnTo>
                  <a:cubicBezTo>
                    <a:pt x="196629" y="196472"/>
                    <a:pt x="195706" y="201663"/>
                    <a:pt x="193798" y="205297"/>
                  </a:cubicBezTo>
                  <a:cubicBezTo>
                    <a:pt x="191890" y="208931"/>
                    <a:pt x="188626" y="211665"/>
                    <a:pt x="184006" y="213498"/>
                  </a:cubicBezTo>
                  <a:cubicBezTo>
                    <a:pt x="179453" y="215370"/>
                    <a:pt x="173885" y="216542"/>
                    <a:pt x="167301" y="217013"/>
                  </a:cubicBezTo>
                  <a:cubicBezTo>
                    <a:pt x="160718" y="217485"/>
                    <a:pt x="153033" y="217685"/>
                    <a:pt x="144246" y="217613"/>
                  </a:cubicBezTo>
                  <a:cubicBezTo>
                    <a:pt x="143504" y="213813"/>
                    <a:pt x="142303" y="209698"/>
                    <a:pt x="140646" y="205269"/>
                  </a:cubicBezTo>
                  <a:cubicBezTo>
                    <a:pt x="138989" y="200840"/>
                    <a:pt x="137217" y="196953"/>
                    <a:pt x="135331" y="193610"/>
                  </a:cubicBezTo>
                  <a:cubicBezTo>
                    <a:pt x="140408" y="193834"/>
                    <a:pt x="145513" y="193958"/>
                    <a:pt x="150647" y="193982"/>
                  </a:cubicBezTo>
                  <a:cubicBezTo>
                    <a:pt x="155781" y="194006"/>
                    <a:pt x="159286" y="193958"/>
                    <a:pt x="161163" y="193839"/>
                  </a:cubicBezTo>
                  <a:cubicBezTo>
                    <a:pt x="162973" y="193858"/>
                    <a:pt x="164268" y="193534"/>
                    <a:pt x="165049" y="192867"/>
                  </a:cubicBezTo>
                  <a:cubicBezTo>
                    <a:pt x="165830" y="192200"/>
                    <a:pt x="166211" y="191076"/>
                    <a:pt x="166192" y="189495"/>
                  </a:cubicBezTo>
                  <a:lnTo>
                    <a:pt x="166192" y="133730"/>
                  </a:lnTo>
                  <a:lnTo>
                    <a:pt x="152455" y="148342"/>
                  </a:lnTo>
                  <a:cubicBezTo>
                    <a:pt x="151763" y="147662"/>
                    <a:pt x="151028" y="146967"/>
                    <a:pt x="150251" y="146259"/>
                  </a:cubicBezTo>
                  <a:cubicBezTo>
                    <a:pt x="149473" y="145550"/>
                    <a:pt x="148682" y="144798"/>
                    <a:pt x="147876" y="144004"/>
                  </a:cubicBezTo>
                  <a:lnTo>
                    <a:pt x="147876" y="191310"/>
                  </a:lnTo>
                  <a:lnTo>
                    <a:pt x="83182" y="191310"/>
                  </a:lnTo>
                  <a:lnTo>
                    <a:pt x="83182" y="199768"/>
                  </a:lnTo>
                  <a:lnTo>
                    <a:pt x="55779" y="199768"/>
                  </a:lnTo>
                  <a:lnTo>
                    <a:pt x="55779" y="145146"/>
                  </a:lnTo>
                  <a:cubicBezTo>
                    <a:pt x="54743" y="145826"/>
                    <a:pt x="53722" y="146463"/>
                    <a:pt x="52715" y="147058"/>
                  </a:cubicBezTo>
                  <a:cubicBezTo>
                    <a:pt x="51708" y="147652"/>
                    <a:pt x="50744" y="148233"/>
                    <a:pt x="49823" y="148799"/>
                  </a:cubicBezTo>
                  <a:cubicBezTo>
                    <a:pt x="49174" y="146449"/>
                    <a:pt x="48010" y="143157"/>
                    <a:pt x="46330" y="138923"/>
                  </a:cubicBezTo>
                  <a:cubicBezTo>
                    <a:pt x="44651" y="134688"/>
                    <a:pt x="42914" y="130593"/>
                    <a:pt x="41120" y="126639"/>
                  </a:cubicBezTo>
                  <a:lnTo>
                    <a:pt x="41120" y="218056"/>
                  </a:lnTo>
                  <a:lnTo>
                    <a:pt x="9601" y="218056"/>
                  </a:lnTo>
                  <a:lnTo>
                    <a:pt x="9601" y="74524"/>
                  </a:lnTo>
                  <a:lnTo>
                    <a:pt x="55091" y="74524"/>
                  </a:lnTo>
                  <a:cubicBezTo>
                    <a:pt x="53908" y="71258"/>
                    <a:pt x="52553" y="67834"/>
                    <a:pt x="51026" y="64254"/>
                  </a:cubicBezTo>
                  <a:cubicBezTo>
                    <a:pt x="49499" y="60673"/>
                    <a:pt x="48029" y="57307"/>
                    <a:pt x="46617" y="54155"/>
                  </a:cubicBezTo>
                  <a:lnTo>
                    <a:pt x="61259" y="49578"/>
                  </a:lnTo>
                  <a:lnTo>
                    <a:pt x="0" y="49578"/>
                  </a:lnTo>
                  <a:lnTo>
                    <a:pt x="0" y="21946"/>
                  </a:lnTo>
                  <a:lnTo>
                    <a:pt x="89130" y="21946"/>
                  </a:lnTo>
                  <a:cubicBezTo>
                    <a:pt x="88196" y="19531"/>
                    <a:pt x="87204" y="17160"/>
                    <a:pt x="86156" y="14831"/>
                  </a:cubicBezTo>
                  <a:cubicBezTo>
                    <a:pt x="85107" y="12502"/>
                    <a:pt x="84116" y="10302"/>
                    <a:pt x="83182" y="823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3">
                    <a:alpha val="38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32E1CCB-C119-4042-A266-D23BE8C3AEBA}"/>
                </a:ext>
              </a:extLst>
            </p:cNvPr>
            <p:cNvSpPr txBox="1">
              <a:spLocks noChangeAspect="1"/>
            </p:cNvSpPr>
            <p:nvPr/>
          </p:nvSpPr>
          <p:spPr>
            <a:xfrm rot="21300000">
              <a:off x="7414515" y="1343424"/>
              <a:ext cx="2368515" cy="333959"/>
            </a:xfrm>
            <a:custGeom>
              <a:avLst/>
              <a:gdLst/>
              <a:ahLst/>
              <a:cxnLst/>
              <a:rect l="l" t="t" r="r" b="b"/>
              <a:pathLst>
                <a:path w="1551570" h="218770">
                  <a:moveTo>
                    <a:pt x="1219414" y="104913"/>
                  </a:moveTo>
                  <a:lnTo>
                    <a:pt x="1219414" y="111114"/>
                  </a:lnTo>
                  <a:lnTo>
                    <a:pt x="1273135" y="111114"/>
                  </a:lnTo>
                  <a:lnTo>
                    <a:pt x="1273135" y="104913"/>
                  </a:lnTo>
                  <a:close/>
                  <a:moveTo>
                    <a:pt x="1452358" y="103556"/>
                  </a:moveTo>
                  <a:cubicBezTo>
                    <a:pt x="1451505" y="117210"/>
                    <a:pt x="1449839" y="131278"/>
                    <a:pt x="1447357" y="145761"/>
                  </a:cubicBezTo>
                  <a:cubicBezTo>
                    <a:pt x="1444876" y="160244"/>
                    <a:pt x="1441209" y="174141"/>
                    <a:pt x="1436356" y="187452"/>
                  </a:cubicBezTo>
                  <a:cubicBezTo>
                    <a:pt x="1443223" y="184137"/>
                    <a:pt x="1449662" y="180194"/>
                    <a:pt x="1455673" y="175622"/>
                  </a:cubicBezTo>
                  <a:cubicBezTo>
                    <a:pt x="1461683" y="171050"/>
                    <a:pt x="1467207" y="165849"/>
                    <a:pt x="1472246" y="160020"/>
                  </a:cubicBezTo>
                  <a:cubicBezTo>
                    <a:pt x="1468031" y="151781"/>
                    <a:pt x="1464288" y="142942"/>
                    <a:pt x="1461016" y="133502"/>
                  </a:cubicBezTo>
                  <a:cubicBezTo>
                    <a:pt x="1457744" y="124063"/>
                    <a:pt x="1454858" y="114081"/>
                    <a:pt x="1452358" y="103556"/>
                  </a:cubicBezTo>
                  <a:close/>
                  <a:moveTo>
                    <a:pt x="1479104" y="90297"/>
                  </a:moveTo>
                  <a:cubicBezTo>
                    <a:pt x="1480695" y="97269"/>
                    <a:pt x="1482543" y="104013"/>
                    <a:pt x="1484648" y="110528"/>
                  </a:cubicBezTo>
                  <a:cubicBezTo>
                    <a:pt x="1486753" y="117043"/>
                    <a:pt x="1489172" y="123330"/>
                    <a:pt x="1491905" y="129388"/>
                  </a:cubicBezTo>
                  <a:cubicBezTo>
                    <a:pt x="1497392" y="117500"/>
                    <a:pt x="1501735" y="104470"/>
                    <a:pt x="1504936" y="90297"/>
                  </a:cubicBezTo>
                  <a:close/>
                  <a:moveTo>
                    <a:pt x="1219414" y="77710"/>
                  </a:moveTo>
                  <a:lnTo>
                    <a:pt x="1219414" y="83911"/>
                  </a:lnTo>
                  <a:lnTo>
                    <a:pt x="1273135" y="83911"/>
                  </a:lnTo>
                  <a:lnTo>
                    <a:pt x="1273135" y="77710"/>
                  </a:lnTo>
                  <a:close/>
                  <a:moveTo>
                    <a:pt x="862632" y="57593"/>
                  </a:moveTo>
                  <a:lnTo>
                    <a:pt x="862632" y="106771"/>
                  </a:lnTo>
                  <a:lnTo>
                    <a:pt x="880473" y="106771"/>
                  </a:lnTo>
                  <a:cubicBezTo>
                    <a:pt x="890409" y="106728"/>
                    <a:pt x="897815" y="104469"/>
                    <a:pt x="902690" y="99994"/>
                  </a:cubicBezTo>
                  <a:cubicBezTo>
                    <a:pt x="907565" y="95520"/>
                    <a:pt x="909995" y="89087"/>
                    <a:pt x="909981" y="80695"/>
                  </a:cubicBezTo>
                  <a:cubicBezTo>
                    <a:pt x="909933" y="72227"/>
                    <a:pt x="907283" y="66232"/>
                    <a:pt x="902032" y="62711"/>
                  </a:cubicBezTo>
                  <a:cubicBezTo>
                    <a:pt x="896781" y="59189"/>
                    <a:pt x="889213" y="57483"/>
                    <a:pt x="879330" y="57593"/>
                  </a:cubicBezTo>
                  <a:close/>
                  <a:moveTo>
                    <a:pt x="710232" y="57593"/>
                  </a:moveTo>
                  <a:lnTo>
                    <a:pt x="710232" y="106771"/>
                  </a:lnTo>
                  <a:lnTo>
                    <a:pt x="728073" y="106771"/>
                  </a:lnTo>
                  <a:cubicBezTo>
                    <a:pt x="738009" y="106728"/>
                    <a:pt x="745415" y="104469"/>
                    <a:pt x="750290" y="99994"/>
                  </a:cubicBezTo>
                  <a:cubicBezTo>
                    <a:pt x="755165" y="95520"/>
                    <a:pt x="757595" y="89087"/>
                    <a:pt x="757581" y="80695"/>
                  </a:cubicBezTo>
                  <a:cubicBezTo>
                    <a:pt x="757533" y="72227"/>
                    <a:pt x="754883" y="66232"/>
                    <a:pt x="749632" y="62711"/>
                  </a:cubicBezTo>
                  <a:cubicBezTo>
                    <a:pt x="744381" y="59189"/>
                    <a:pt x="736813" y="57483"/>
                    <a:pt x="726930" y="57593"/>
                  </a:cubicBezTo>
                  <a:close/>
                  <a:moveTo>
                    <a:pt x="1188782" y="55107"/>
                  </a:moveTo>
                  <a:lnTo>
                    <a:pt x="1305139" y="55107"/>
                  </a:lnTo>
                  <a:lnTo>
                    <a:pt x="1305139" y="133717"/>
                  </a:lnTo>
                  <a:lnTo>
                    <a:pt x="1263763" y="133717"/>
                  </a:lnTo>
                  <a:cubicBezTo>
                    <a:pt x="1263544" y="135441"/>
                    <a:pt x="1263353" y="137151"/>
                    <a:pt x="1263191" y="138846"/>
                  </a:cubicBezTo>
                  <a:cubicBezTo>
                    <a:pt x="1263029" y="140542"/>
                    <a:pt x="1262839" y="142194"/>
                    <a:pt x="1262620" y="143804"/>
                  </a:cubicBezTo>
                  <a:lnTo>
                    <a:pt x="1316341" y="143804"/>
                  </a:lnTo>
                  <a:lnTo>
                    <a:pt x="1316341" y="170750"/>
                  </a:lnTo>
                  <a:lnTo>
                    <a:pt x="1283880" y="170750"/>
                  </a:lnTo>
                  <a:cubicBezTo>
                    <a:pt x="1288551" y="175222"/>
                    <a:pt x="1294124" y="179022"/>
                    <a:pt x="1300596" y="182151"/>
                  </a:cubicBezTo>
                  <a:cubicBezTo>
                    <a:pt x="1307068" y="185280"/>
                    <a:pt x="1314526" y="187652"/>
                    <a:pt x="1322970" y="189267"/>
                  </a:cubicBezTo>
                  <a:cubicBezTo>
                    <a:pt x="1319389" y="192681"/>
                    <a:pt x="1315693" y="196996"/>
                    <a:pt x="1311883" y="202211"/>
                  </a:cubicBezTo>
                  <a:cubicBezTo>
                    <a:pt x="1308073" y="207426"/>
                    <a:pt x="1305063" y="212255"/>
                    <a:pt x="1302853" y="216699"/>
                  </a:cubicBezTo>
                  <a:cubicBezTo>
                    <a:pt x="1291028" y="213255"/>
                    <a:pt x="1281017" y="208255"/>
                    <a:pt x="1272821" y="201697"/>
                  </a:cubicBezTo>
                  <a:cubicBezTo>
                    <a:pt x="1264625" y="195139"/>
                    <a:pt x="1257872" y="187109"/>
                    <a:pt x="1252561" y="177608"/>
                  </a:cubicBezTo>
                  <a:cubicBezTo>
                    <a:pt x="1247723" y="186514"/>
                    <a:pt x="1240141" y="194248"/>
                    <a:pt x="1229816" y="200811"/>
                  </a:cubicBezTo>
                  <a:cubicBezTo>
                    <a:pt x="1219491" y="207374"/>
                    <a:pt x="1205279" y="212822"/>
                    <a:pt x="1187182" y="217156"/>
                  </a:cubicBezTo>
                  <a:cubicBezTo>
                    <a:pt x="1185672" y="212950"/>
                    <a:pt x="1183319" y="208331"/>
                    <a:pt x="1180124" y="203297"/>
                  </a:cubicBezTo>
                  <a:cubicBezTo>
                    <a:pt x="1176928" y="198263"/>
                    <a:pt x="1173718" y="194043"/>
                    <a:pt x="1170494" y="190638"/>
                  </a:cubicBezTo>
                  <a:cubicBezTo>
                    <a:pt x="1182748" y="188352"/>
                    <a:pt x="1192702" y="185552"/>
                    <a:pt x="1200355" y="182237"/>
                  </a:cubicBezTo>
                  <a:cubicBezTo>
                    <a:pt x="1208008" y="178922"/>
                    <a:pt x="1213904" y="175093"/>
                    <a:pt x="1218043" y="170750"/>
                  </a:cubicBezTo>
                  <a:lnTo>
                    <a:pt x="1180324" y="170750"/>
                  </a:lnTo>
                  <a:lnTo>
                    <a:pt x="1180324" y="143804"/>
                  </a:lnTo>
                  <a:lnTo>
                    <a:pt x="1229930" y="143804"/>
                  </a:lnTo>
                  <a:cubicBezTo>
                    <a:pt x="1230259" y="142194"/>
                    <a:pt x="1230516" y="140542"/>
                    <a:pt x="1230702" y="138846"/>
                  </a:cubicBezTo>
                  <a:cubicBezTo>
                    <a:pt x="1230887" y="137151"/>
                    <a:pt x="1231087" y="135441"/>
                    <a:pt x="1231301" y="133717"/>
                  </a:cubicBezTo>
                  <a:lnTo>
                    <a:pt x="1188782" y="133717"/>
                  </a:lnTo>
                  <a:close/>
                  <a:moveTo>
                    <a:pt x="347686" y="53478"/>
                  </a:moveTo>
                  <a:cubicBezTo>
                    <a:pt x="343601" y="53310"/>
                    <a:pt x="339927" y="54713"/>
                    <a:pt x="336664" y="57687"/>
                  </a:cubicBezTo>
                  <a:cubicBezTo>
                    <a:pt x="333401" y="60661"/>
                    <a:pt x="330811" y="66214"/>
                    <a:pt x="328895" y="74346"/>
                  </a:cubicBezTo>
                  <a:cubicBezTo>
                    <a:pt x="326979" y="82477"/>
                    <a:pt x="325999" y="94195"/>
                    <a:pt x="325955" y="109500"/>
                  </a:cubicBezTo>
                  <a:cubicBezTo>
                    <a:pt x="325999" y="124896"/>
                    <a:pt x="326979" y="136786"/>
                    <a:pt x="328895" y="145170"/>
                  </a:cubicBezTo>
                  <a:cubicBezTo>
                    <a:pt x="330811" y="153554"/>
                    <a:pt x="333401" y="159347"/>
                    <a:pt x="336664" y="162548"/>
                  </a:cubicBezTo>
                  <a:cubicBezTo>
                    <a:pt x="339927" y="165749"/>
                    <a:pt x="343601" y="167273"/>
                    <a:pt x="347686" y="167121"/>
                  </a:cubicBezTo>
                  <a:cubicBezTo>
                    <a:pt x="351774" y="167273"/>
                    <a:pt x="355468" y="165749"/>
                    <a:pt x="358768" y="162548"/>
                  </a:cubicBezTo>
                  <a:cubicBezTo>
                    <a:pt x="362068" y="159347"/>
                    <a:pt x="364694" y="153554"/>
                    <a:pt x="366647" y="145170"/>
                  </a:cubicBezTo>
                  <a:cubicBezTo>
                    <a:pt x="368600" y="136786"/>
                    <a:pt x="369600" y="124896"/>
                    <a:pt x="369646" y="109500"/>
                  </a:cubicBezTo>
                  <a:cubicBezTo>
                    <a:pt x="369600" y="94195"/>
                    <a:pt x="368600" y="82477"/>
                    <a:pt x="366647" y="74346"/>
                  </a:cubicBezTo>
                  <a:cubicBezTo>
                    <a:pt x="364694" y="66214"/>
                    <a:pt x="362068" y="60661"/>
                    <a:pt x="358768" y="57687"/>
                  </a:cubicBezTo>
                  <a:cubicBezTo>
                    <a:pt x="355468" y="54713"/>
                    <a:pt x="351774" y="53310"/>
                    <a:pt x="347686" y="53478"/>
                  </a:cubicBezTo>
                  <a:close/>
                  <a:moveTo>
                    <a:pt x="961111" y="25389"/>
                  </a:moveTo>
                  <a:lnTo>
                    <a:pt x="1094127" y="25389"/>
                  </a:lnTo>
                  <a:lnTo>
                    <a:pt x="1094127" y="59193"/>
                  </a:lnTo>
                  <a:lnTo>
                    <a:pt x="1047950" y="59193"/>
                  </a:lnTo>
                  <a:lnTo>
                    <a:pt x="1047950" y="195439"/>
                  </a:lnTo>
                  <a:lnTo>
                    <a:pt x="1007059" y="195439"/>
                  </a:lnTo>
                  <a:lnTo>
                    <a:pt x="1007059" y="59193"/>
                  </a:lnTo>
                  <a:lnTo>
                    <a:pt x="961111" y="59193"/>
                  </a:lnTo>
                  <a:close/>
                  <a:moveTo>
                    <a:pt x="821741" y="25389"/>
                  </a:moveTo>
                  <a:lnTo>
                    <a:pt x="881388" y="25389"/>
                  </a:lnTo>
                  <a:cubicBezTo>
                    <a:pt x="894038" y="25293"/>
                    <a:pt x="905500" y="26957"/>
                    <a:pt x="915773" y="30381"/>
                  </a:cubicBezTo>
                  <a:cubicBezTo>
                    <a:pt x="926047" y="33805"/>
                    <a:pt x="934237" y="39566"/>
                    <a:pt x="940344" y="47663"/>
                  </a:cubicBezTo>
                  <a:cubicBezTo>
                    <a:pt x="946451" y="55761"/>
                    <a:pt x="949579" y="66771"/>
                    <a:pt x="949728" y="80695"/>
                  </a:cubicBezTo>
                  <a:cubicBezTo>
                    <a:pt x="949563" y="94153"/>
                    <a:pt x="946416" y="105185"/>
                    <a:pt x="940285" y="113789"/>
                  </a:cubicBezTo>
                  <a:cubicBezTo>
                    <a:pt x="934154" y="122393"/>
                    <a:pt x="926029" y="128749"/>
                    <a:pt x="915909" y="132857"/>
                  </a:cubicBezTo>
                  <a:cubicBezTo>
                    <a:pt x="905789" y="136965"/>
                    <a:pt x="894664" y="139004"/>
                    <a:pt x="882532" y="138975"/>
                  </a:cubicBezTo>
                  <a:lnTo>
                    <a:pt x="862632" y="138975"/>
                  </a:lnTo>
                  <a:lnTo>
                    <a:pt x="862632" y="195439"/>
                  </a:lnTo>
                  <a:lnTo>
                    <a:pt x="821741" y="195439"/>
                  </a:lnTo>
                  <a:close/>
                  <a:moveTo>
                    <a:pt x="669341" y="25389"/>
                  </a:moveTo>
                  <a:lnTo>
                    <a:pt x="728988" y="25389"/>
                  </a:lnTo>
                  <a:cubicBezTo>
                    <a:pt x="741638" y="25293"/>
                    <a:pt x="753100" y="26957"/>
                    <a:pt x="763373" y="30381"/>
                  </a:cubicBezTo>
                  <a:cubicBezTo>
                    <a:pt x="773647" y="33805"/>
                    <a:pt x="781837" y="39566"/>
                    <a:pt x="787944" y="47663"/>
                  </a:cubicBezTo>
                  <a:cubicBezTo>
                    <a:pt x="794051" y="55761"/>
                    <a:pt x="797179" y="66771"/>
                    <a:pt x="797328" y="80695"/>
                  </a:cubicBezTo>
                  <a:cubicBezTo>
                    <a:pt x="797163" y="94153"/>
                    <a:pt x="794016" y="105185"/>
                    <a:pt x="787885" y="113789"/>
                  </a:cubicBezTo>
                  <a:cubicBezTo>
                    <a:pt x="781754" y="122393"/>
                    <a:pt x="773629" y="128749"/>
                    <a:pt x="763509" y="132857"/>
                  </a:cubicBezTo>
                  <a:cubicBezTo>
                    <a:pt x="753389" y="136965"/>
                    <a:pt x="742264" y="139004"/>
                    <a:pt x="730132" y="138975"/>
                  </a:cubicBezTo>
                  <a:lnTo>
                    <a:pt x="710232" y="138975"/>
                  </a:lnTo>
                  <a:lnTo>
                    <a:pt x="710232" y="195439"/>
                  </a:lnTo>
                  <a:lnTo>
                    <a:pt x="669341" y="195439"/>
                  </a:lnTo>
                  <a:close/>
                  <a:moveTo>
                    <a:pt x="347686" y="22189"/>
                  </a:moveTo>
                  <a:cubicBezTo>
                    <a:pt x="365904" y="22197"/>
                    <a:pt x="380447" y="29489"/>
                    <a:pt x="391315" y="44065"/>
                  </a:cubicBezTo>
                  <a:cubicBezTo>
                    <a:pt x="402183" y="58642"/>
                    <a:pt x="407752" y="80453"/>
                    <a:pt x="408023" y="109500"/>
                  </a:cubicBezTo>
                  <a:cubicBezTo>
                    <a:pt x="407752" y="138823"/>
                    <a:pt x="402183" y="160996"/>
                    <a:pt x="391315" y="176020"/>
                  </a:cubicBezTo>
                  <a:cubicBezTo>
                    <a:pt x="380447" y="191044"/>
                    <a:pt x="365904" y="198583"/>
                    <a:pt x="347686" y="198639"/>
                  </a:cubicBezTo>
                  <a:cubicBezTo>
                    <a:pt x="329478" y="198583"/>
                    <a:pt x="314974" y="191044"/>
                    <a:pt x="304172" y="176020"/>
                  </a:cubicBezTo>
                  <a:cubicBezTo>
                    <a:pt x="293371" y="160996"/>
                    <a:pt x="287840" y="138823"/>
                    <a:pt x="287579" y="109500"/>
                  </a:cubicBezTo>
                  <a:cubicBezTo>
                    <a:pt x="287840" y="80253"/>
                    <a:pt x="293371" y="58385"/>
                    <a:pt x="304172" y="43894"/>
                  </a:cubicBezTo>
                  <a:cubicBezTo>
                    <a:pt x="314974" y="29403"/>
                    <a:pt x="329478" y="22168"/>
                    <a:pt x="347686" y="22189"/>
                  </a:cubicBezTo>
                  <a:close/>
                  <a:moveTo>
                    <a:pt x="199339" y="22189"/>
                  </a:moveTo>
                  <a:cubicBezTo>
                    <a:pt x="216059" y="22388"/>
                    <a:pt x="229464" y="27242"/>
                    <a:pt x="239554" y="36752"/>
                  </a:cubicBezTo>
                  <a:cubicBezTo>
                    <a:pt x="249645" y="46262"/>
                    <a:pt x="254823" y="59230"/>
                    <a:pt x="255089" y="75659"/>
                  </a:cubicBezTo>
                  <a:cubicBezTo>
                    <a:pt x="254940" y="85470"/>
                    <a:pt x="252447" y="95446"/>
                    <a:pt x="247610" y="105588"/>
                  </a:cubicBezTo>
                  <a:cubicBezTo>
                    <a:pt x="242773" y="115729"/>
                    <a:pt x="236489" y="125705"/>
                    <a:pt x="228757" y="135516"/>
                  </a:cubicBezTo>
                  <a:cubicBezTo>
                    <a:pt x="221026" y="145327"/>
                    <a:pt x="212744" y="154642"/>
                    <a:pt x="203911" y="163462"/>
                  </a:cubicBezTo>
                  <a:cubicBezTo>
                    <a:pt x="208293" y="162867"/>
                    <a:pt x="213016" y="162343"/>
                    <a:pt x="218081" y="161891"/>
                  </a:cubicBezTo>
                  <a:cubicBezTo>
                    <a:pt x="223146" y="161439"/>
                    <a:pt x="227639" y="161201"/>
                    <a:pt x="231561" y="161177"/>
                  </a:cubicBezTo>
                  <a:lnTo>
                    <a:pt x="262861" y="161177"/>
                  </a:lnTo>
                  <a:lnTo>
                    <a:pt x="262861" y="195439"/>
                  </a:lnTo>
                  <a:lnTo>
                    <a:pt x="144933" y="195439"/>
                  </a:lnTo>
                  <a:lnTo>
                    <a:pt x="144933" y="172141"/>
                  </a:lnTo>
                  <a:cubicBezTo>
                    <a:pt x="166497" y="152858"/>
                    <a:pt x="183661" y="135417"/>
                    <a:pt x="196425" y="119817"/>
                  </a:cubicBezTo>
                  <a:cubicBezTo>
                    <a:pt x="209188" y="104217"/>
                    <a:pt x="215722" y="90260"/>
                    <a:pt x="216027" y="77945"/>
                  </a:cubicBezTo>
                  <a:cubicBezTo>
                    <a:pt x="215946" y="70142"/>
                    <a:pt x="213936" y="64197"/>
                    <a:pt x="209998" y="60110"/>
                  </a:cubicBezTo>
                  <a:cubicBezTo>
                    <a:pt x="206059" y="56022"/>
                    <a:pt x="200678" y="53964"/>
                    <a:pt x="193853" y="53935"/>
                  </a:cubicBezTo>
                  <a:cubicBezTo>
                    <a:pt x="188052" y="54078"/>
                    <a:pt x="182794" y="55736"/>
                    <a:pt x="178079" y="58909"/>
                  </a:cubicBezTo>
                  <a:cubicBezTo>
                    <a:pt x="173365" y="62082"/>
                    <a:pt x="169021" y="65912"/>
                    <a:pt x="165049" y="70400"/>
                  </a:cubicBezTo>
                  <a:lnTo>
                    <a:pt x="142875" y="48454"/>
                  </a:lnTo>
                  <a:cubicBezTo>
                    <a:pt x="151014" y="39665"/>
                    <a:pt x="159482" y="33090"/>
                    <a:pt x="168278" y="28726"/>
                  </a:cubicBezTo>
                  <a:cubicBezTo>
                    <a:pt x="177075" y="24363"/>
                    <a:pt x="187428" y="22184"/>
                    <a:pt x="199339" y="22189"/>
                  </a:cubicBezTo>
                  <a:close/>
                  <a:moveTo>
                    <a:pt x="56465" y="22189"/>
                  </a:moveTo>
                  <a:cubicBezTo>
                    <a:pt x="73184" y="22388"/>
                    <a:pt x="86589" y="27242"/>
                    <a:pt x="96679" y="36752"/>
                  </a:cubicBezTo>
                  <a:cubicBezTo>
                    <a:pt x="106770" y="46262"/>
                    <a:pt x="111948" y="59230"/>
                    <a:pt x="112214" y="75659"/>
                  </a:cubicBezTo>
                  <a:cubicBezTo>
                    <a:pt x="112065" y="85470"/>
                    <a:pt x="109572" y="95446"/>
                    <a:pt x="104735" y="105588"/>
                  </a:cubicBezTo>
                  <a:cubicBezTo>
                    <a:pt x="99898" y="115729"/>
                    <a:pt x="93614" y="125705"/>
                    <a:pt x="85882" y="135516"/>
                  </a:cubicBezTo>
                  <a:cubicBezTo>
                    <a:pt x="78151" y="145327"/>
                    <a:pt x="69869" y="154642"/>
                    <a:pt x="61037" y="163462"/>
                  </a:cubicBezTo>
                  <a:cubicBezTo>
                    <a:pt x="65418" y="162867"/>
                    <a:pt x="70141" y="162343"/>
                    <a:pt x="75206" y="161891"/>
                  </a:cubicBezTo>
                  <a:cubicBezTo>
                    <a:pt x="80271" y="161439"/>
                    <a:pt x="84764" y="161201"/>
                    <a:pt x="88686" y="161177"/>
                  </a:cubicBezTo>
                  <a:lnTo>
                    <a:pt x="119987" y="161177"/>
                  </a:lnTo>
                  <a:lnTo>
                    <a:pt x="119987" y="195439"/>
                  </a:lnTo>
                  <a:lnTo>
                    <a:pt x="2058" y="195439"/>
                  </a:lnTo>
                  <a:lnTo>
                    <a:pt x="2058" y="172141"/>
                  </a:lnTo>
                  <a:cubicBezTo>
                    <a:pt x="23622" y="152858"/>
                    <a:pt x="40786" y="135417"/>
                    <a:pt x="53550" y="119817"/>
                  </a:cubicBezTo>
                  <a:cubicBezTo>
                    <a:pt x="66313" y="104217"/>
                    <a:pt x="72847" y="90260"/>
                    <a:pt x="73152" y="77945"/>
                  </a:cubicBezTo>
                  <a:cubicBezTo>
                    <a:pt x="73071" y="70142"/>
                    <a:pt x="71061" y="64197"/>
                    <a:pt x="67123" y="60110"/>
                  </a:cubicBezTo>
                  <a:cubicBezTo>
                    <a:pt x="63184" y="56022"/>
                    <a:pt x="57803" y="53964"/>
                    <a:pt x="50978" y="53935"/>
                  </a:cubicBezTo>
                  <a:cubicBezTo>
                    <a:pt x="45177" y="54078"/>
                    <a:pt x="39920" y="55736"/>
                    <a:pt x="35205" y="58909"/>
                  </a:cubicBezTo>
                  <a:cubicBezTo>
                    <a:pt x="30490" y="62082"/>
                    <a:pt x="26146" y="65912"/>
                    <a:pt x="22175" y="70400"/>
                  </a:cubicBezTo>
                  <a:lnTo>
                    <a:pt x="0" y="48454"/>
                  </a:lnTo>
                  <a:cubicBezTo>
                    <a:pt x="8139" y="39665"/>
                    <a:pt x="16607" y="33090"/>
                    <a:pt x="25404" y="28726"/>
                  </a:cubicBezTo>
                  <a:cubicBezTo>
                    <a:pt x="34200" y="24363"/>
                    <a:pt x="44554" y="22184"/>
                    <a:pt x="56465" y="22189"/>
                  </a:cubicBezTo>
                  <a:close/>
                  <a:moveTo>
                    <a:pt x="602118" y="4572"/>
                  </a:moveTo>
                  <a:cubicBezTo>
                    <a:pt x="606262" y="24389"/>
                    <a:pt x="611919" y="40477"/>
                    <a:pt x="619092" y="52835"/>
                  </a:cubicBezTo>
                  <a:cubicBezTo>
                    <a:pt x="626264" y="65194"/>
                    <a:pt x="636151" y="75624"/>
                    <a:pt x="648753" y="84125"/>
                  </a:cubicBezTo>
                  <a:cubicBezTo>
                    <a:pt x="644495" y="87778"/>
                    <a:pt x="640323" y="92131"/>
                    <a:pt x="636237" y="97184"/>
                  </a:cubicBezTo>
                  <a:cubicBezTo>
                    <a:pt x="632151" y="102237"/>
                    <a:pt x="629007" y="107333"/>
                    <a:pt x="626807" y="112471"/>
                  </a:cubicBezTo>
                  <a:cubicBezTo>
                    <a:pt x="624711" y="110909"/>
                    <a:pt x="622730" y="109233"/>
                    <a:pt x="620863" y="107442"/>
                  </a:cubicBezTo>
                  <a:cubicBezTo>
                    <a:pt x="620125" y="127889"/>
                    <a:pt x="619290" y="144628"/>
                    <a:pt x="618357" y="157658"/>
                  </a:cubicBezTo>
                  <a:cubicBezTo>
                    <a:pt x="617425" y="170688"/>
                    <a:pt x="616250" y="180772"/>
                    <a:pt x="614835" y="187909"/>
                  </a:cubicBezTo>
                  <a:cubicBezTo>
                    <a:pt x="613420" y="195047"/>
                    <a:pt x="611619" y="200000"/>
                    <a:pt x="609433" y="202768"/>
                  </a:cubicBezTo>
                  <a:cubicBezTo>
                    <a:pt x="606609" y="206454"/>
                    <a:pt x="603628" y="209140"/>
                    <a:pt x="600489" y="210826"/>
                  </a:cubicBezTo>
                  <a:cubicBezTo>
                    <a:pt x="597351" y="212512"/>
                    <a:pt x="593855" y="213712"/>
                    <a:pt x="590002" y="214427"/>
                  </a:cubicBezTo>
                  <a:cubicBezTo>
                    <a:pt x="586521" y="215089"/>
                    <a:pt x="582340" y="215479"/>
                    <a:pt x="577458" y="215598"/>
                  </a:cubicBezTo>
                  <a:cubicBezTo>
                    <a:pt x="572576" y="215718"/>
                    <a:pt x="567309" y="215708"/>
                    <a:pt x="561656" y="215570"/>
                  </a:cubicBezTo>
                  <a:cubicBezTo>
                    <a:pt x="561389" y="210817"/>
                    <a:pt x="560437" y="205635"/>
                    <a:pt x="558799" y="200025"/>
                  </a:cubicBezTo>
                  <a:cubicBezTo>
                    <a:pt x="557160" y="194415"/>
                    <a:pt x="555065" y="189462"/>
                    <a:pt x="552512" y="185166"/>
                  </a:cubicBezTo>
                  <a:cubicBezTo>
                    <a:pt x="556789" y="185604"/>
                    <a:pt x="560694" y="185871"/>
                    <a:pt x="564228" y="185966"/>
                  </a:cubicBezTo>
                  <a:cubicBezTo>
                    <a:pt x="567762" y="186061"/>
                    <a:pt x="570638" y="186100"/>
                    <a:pt x="572857" y="186080"/>
                  </a:cubicBezTo>
                  <a:cubicBezTo>
                    <a:pt x="574539" y="186109"/>
                    <a:pt x="575977" y="185880"/>
                    <a:pt x="577172" y="185395"/>
                  </a:cubicBezTo>
                  <a:cubicBezTo>
                    <a:pt x="578368" y="184909"/>
                    <a:pt x="579520" y="183995"/>
                    <a:pt x="580630" y="182651"/>
                  </a:cubicBezTo>
                  <a:cubicBezTo>
                    <a:pt x="582335" y="180623"/>
                    <a:pt x="583783" y="174450"/>
                    <a:pt x="584973" y="164135"/>
                  </a:cubicBezTo>
                  <a:cubicBezTo>
                    <a:pt x="586164" y="153819"/>
                    <a:pt x="587154" y="137817"/>
                    <a:pt x="587945" y="116129"/>
                  </a:cubicBezTo>
                  <a:lnTo>
                    <a:pt x="563485" y="116129"/>
                  </a:lnTo>
                  <a:cubicBezTo>
                    <a:pt x="560837" y="140951"/>
                    <a:pt x="555103" y="161716"/>
                    <a:pt x="546283" y="178422"/>
                  </a:cubicBezTo>
                  <a:cubicBezTo>
                    <a:pt x="537463" y="195129"/>
                    <a:pt x="524299" y="208350"/>
                    <a:pt x="506792" y="218084"/>
                  </a:cubicBezTo>
                  <a:cubicBezTo>
                    <a:pt x="504592" y="214598"/>
                    <a:pt x="501277" y="210369"/>
                    <a:pt x="496848" y="205397"/>
                  </a:cubicBezTo>
                  <a:cubicBezTo>
                    <a:pt x="492419" y="200425"/>
                    <a:pt x="488418" y="196425"/>
                    <a:pt x="484846" y="193396"/>
                  </a:cubicBezTo>
                  <a:cubicBezTo>
                    <a:pt x="499767" y="186433"/>
                    <a:pt x="510788" y="176527"/>
                    <a:pt x="517908" y="163678"/>
                  </a:cubicBezTo>
                  <a:cubicBezTo>
                    <a:pt x="525028" y="150828"/>
                    <a:pt x="529247" y="134979"/>
                    <a:pt x="530566" y="116129"/>
                  </a:cubicBezTo>
                  <a:lnTo>
                    <a:pt x="514793" y="116129"/>
                  </a:lnTo>
                  <a:lnTo>
                    <a:pt x="514793" y="102870"/>
                  </a:lnTo>
                  <a:cubicBezTo>
                    <a:pt x="512745" y="105156"/>
                    <a:pt x="510669" y="107328"/>
                    <a:pt x="508564" y="109385"/>
                  </a:cubicBezTo>
                  <a:cubicBezTo>
                    <a:pt x="506459" y="111443"/>
                    <a:pt x="504268" y="113386"/>
                    <a:pt x="501991" y="115214"/>
                  </a:cubicBezTo>
                  <a:cubicBezTo>
                    <a:pt x="500063" y="111081"/>
                    <a:pt x="497177" y="105918"/>
                    <a:pt x="493333" y="99727"/>
                  </a:cubicBezTo>
                  <a:cubicBezTo>
                    <a:pt x="489490" y="93536"/>
                    <a:pt x="485975" y="88487"/>
                    <a:pt x="482789" y="84582"/>
                  </a:cubicBezTo>
                  <a:cubicBezTo>
                    <a:pt x="493786" y="75838"/>
                    <a:pt x="503053" y="64694"/>
                    <a:pt x="510593" y="51149"/>
                  </a:cubicBezTo>
                  <a:cubicBezTo>
                    <a:pt x="518131" y="37605"/>
                    <a:pt x="523799" y="22689"/>
                    <a:pt x="527595" y="6401"/>
                  </a:cubicBezTo>
                  <a:lnTo>
                    <a:pt x="560056" y="13487"/>
                  </a:lnTo>
                  <a:cubicBezTo>
                    <a:pt x="556513" y="26703"/>
                    <a:pt x="552112" y="39419"/>
                    <a:pt x="546854" y="51635"/>
                  </a:cubicBezTo>
                  <a:cubicBezTo>
                    <a:pt x="541596" y="63851"/>
                    <a:pt x="535481" y="75138"/>
                    <a:pt x="528509" y="85496"/>
                  </a:cubicBezTo>
                  <a:lnTo>
                    <a:pt x="600518" y="85496"/>
                  </a:lnTo>
                  <a:cubicBezTo>
                    <a:pt x="593617" y="75881"/>
                    <a:pt x="587874" y="64937"/>
                    <a:pt x="583287" y="52664"/>
                  </a:cubicBezTo>
                  <a:cubicBezTo>
                    <a:pt x="578701" y="40391"/>
                    <a:pt x="574843" y="26189"/>
                    <a:pt x="571714" y="10058"/>
                  </a:cubicBezTo>
                  <a:close/>
                  <a:moveTo>
                    <a:pt x="472273" y="914"/>
                  </a:moveTo>
                  <a:lnTo>
                    <a:pt x="503592" y="10744"/>
                  </a:lnTo>
                  <a:cubicBezTo>
                    <a:pt x="500725" y="18317"/>
                    <a:pt x="497543" y="25975"/>
                    <a:pt x="494048" y="33719"/>
                  </a:cubicBezTo>
                  <a:cubicBezTo>
                    <a:pt x="490552" y="41462"/>
                    <a:pt x="486799" y="49120"/>
                    <a:pt x="482789" y="56693"/>
                  </a:cubicBezTo>
                  <a:lnTo>
                    <a:pt x="482789" y="84582"/>
                  </a:lnTo>
                  <a:lnTo>
                    <a:pt x="482789" y="216941"/>
                  </a:lnTo>
                  <a:lnTo>
                    <a:pt x="449871" y="216941"/>
                  </a:lnTo>
                  <a:lnTo>
                    <a:pt x="449871" y="107442"/>
                  </a:lnTo>
                  <a:cubicBezTo>
                    <a:pt x="448261" y="109504"/>
                    <a:pt x="446623" y="111495"/>
                    <a:pt x="444956" y="113414"/>
                  </a:cubicBezTo>
                  <a:cubicBezTo>
                    <a:pt x="443289" y="115334"/>
                    <a:pt x="441651" y="117153"/>
                    <a:pt x="440041" y="118872"/>
                  </a:cubicBezTo>
                  <a:cubicBezTo>
                    <a:pt x="438992" y="116002"/>
                    <a:pt x="437457" y="112370"/>
                    <a:pt x="435435" y="107975"/>
                  </a:cubicBezTo>
                  <a:cubicBezTo>
                    <a:pt x="433413" y="103581"/>
                    <a:pt x="431251" y="99187"/>
                    <a:pt x="428949" y="94793"/>
                  </a:cubicBezTo>
                  <a:cubicBezTo>
                    <a:pt x="426648" y="90399"/>
                    <a:pt x="424554" y="86766"/>
                    <a:pt x="422667" y="83896"/>
                  </a:cubicBezTo>
                  <a:cubicBezTo>
                    <a:pt x="432649" y="73709"/>
                    <a:pt x="442003" y="61336"/>
                    <a:pt x="450728" y="46777"/>
                  </a:cubicBezTo>
                  <a:cubicBezTo>
                    <a:pt x="459453" y="32218"/>
                    <a:pt x="466635" y="16931"/>
                    <a:pt x="472273" y="914"/>
                  </a:cubicBezTo>
                  <a:close/>
                  <a:moveTo>
                    <a:pt x="1207299" y="14"/>
                  </a:moveTo>
                  <a:lnTo>
                    <a:pt x="1238617" y="14"/>
                  </a:lnTo>
                  <a:lnTo>
                    <a:pt x="1238617" y="13730"/>
                  </a:lnTo>
                  <a:lnTo>
                    <a:pt x="1260334" y="13730"/>
                  </a:lnTo>
                  <a:lnTo>
                    <a:pt x="1260334" y="14"/>
                  </a:lnTo>
                  <a:lnTo>
                    <a:pt x="1292566" y="14"/>
                  </a:lnTo>
                  <a:lnTo>
                    <a:pt x="1292566" y="13730"/>
                  </a:lnTo>
                  <a:lnTo>
                    <a:pt x="1314969" y="13730"/>
                  </a:lnTo>
                  <a:lnTo>
                    <a:pt x="1314969" y="40677"/>
                  </a:lnTo>
                  <a:lnTo>
                    <a:pt x="1292566" y="40677"/>
                  </a:lnTo>
                  <a:lnTo>
                    <a:pt x="1292566" y="51442"/>
                  </a:lnTo>
                  <a:lnTo>
                    <a:pt x="1260334" y="51442"/>
                  </a:lnTo>
                  <a:lnTo>
                    <a:pt x="1260334" y="40677"/>
                  </a:lnTo>
                  <a:lnTo>
                    <a:pt x="1238617" y="40677"/>
                  </a:lnTo>
                  <a:lnTo>
                    <a:pt x="1238617" y="51442"/>
                  </a:lnTo>
                  <a:lnTo>
                    <a:pt x="1207299" y="51442"/>
                  </a:lnTo>
                  <a:lnTo>
                    <a:pt x="1207299" y="40677"/>
                  </a:lnTo>
                  <a:lnTo>
                    <a:pt x="1184210" y="40677"/>
                  </a:lnTo>
                  <a:lnTo>
                    <a:pt x="1184210" y="13730"/>
                  </a:lnTo>
                  <a:lnTo>
                    <a:pt x="1207299" y="13730"/>
                  </a:lnTo>
                  <a:close/>
                  <a:moveTo>
                    <a:pt x="1128660" y="14"/>
                  </a:moveTo>
                  <a:lnTo>
                    <a:pt x="1159979" y="14"/>
                  </a:lnTo>
                  <a:lnTo>
                    <a:pt x="1159979" y="41834"/>
                  </a:lnTo>
                  <a:lnTo>
                    <a:pt x="1179181" y="41834"/>
                  </a:lnTo>
                  <a:lnTo>
                    <a:pt x="1179181" y="72459"/>
                  </a:lnTo>
                  <a:lnTo>
                    <a:pt x="1159979" y="72459"/>
                  </a:lnTo>
                  <a:lnTo>
                    <a:pt x="1159979" y="79540"/>
                  </a:lnTo>
                  <a:cubicBezTo>
                    <a:pt x="1162483" y="82726"/>
                    <a:pt x="1165678" y="87056"/>
                    <a:pt x="1169563" y="92529"/>
                  </a:cubicBezTo>
                  <a:cubicBezTo>
                    <a:pt x="1173447" y="98002"/>
                    <a:pt x="1177167" y="103347"/>
                    <a:pt x="1180722" y="108564"/>
                  </a:cubicBezTo>
                  <a:cubicBezTo>
                    <a:pt x="1184276" y="113781"/>
                    <a:pt x="1186811" y="117599"/>
                    <a:pt x="1188325" y="120018"/>
                  </a:cubicBezTo>
                  <a:lnTo>
                    <a:pt x="1168894" y="142887"/>
                  </a:lnTo>
                  <a:cubicBezTo>
                    <a:pt x="1167851" y="139887"/>
                    <a:pt x="1166565" y="136606"/>
                    <a:pt x="1165036" y="133041"/>
                  </a:cubicBezTo>
                  <a:cubicBezTo>
                    <a:pt x="1163507" y="129477"/>
                    <a:pt x="1161821" y="125745"/>
                    <a:pt x="1159979" y="121845"/>
                  </a:cubicBezTo>
                  <a:lnTo>
                    <a:pt x="1159979" y="217156"/>
                  </a:lnTo>
                  <a:lnTo>
                    <a:pt x="1128660" y="217156"/>
                  </a:lnTo>
                  <a:lnTo>
                    <a:pt x="1128660" y="152025"/>
                  </a:lnTo>
                  <a:cubicBezTo>
                    <a:pt x="1126598" y="157186"/>
                    <a:pt x="1124436" y="162049"/>
                    <a:pt x="1122174" y="166612"/>
                  </a:cubicBezTo>
                  <a:cubicBezTo>
                    <a:pt x="1119911" y="171176"/>
                    <a:pt x="1117578" y="175298"/>
                    <a:pt x="1115173" y="178980"/>
                  </a:cubicBezTo>
                  <a:cubicBezTo>
                    <a:pt x="1113563" y="173932"/>
                    <a:pt x="1111296" y="168202"/>
                    <a:pt x="1108372" y="161788"/>
                  </a:cubicBezTo>
                  <a:cubicBezTo>
                    <a:pt x="1105448" y="155374"/>
                    <a:pt x="1102609" y="149760"/>
                    <a:pt x="1099857" y="144945"/>
                  </a:cubicBezTo>
                  <a:cubicBezTo>
                    <a:pt x="1105957" y="137128"/>
                    <a:pt x="1111472" y="127473"/>
                    <a:pt x="1116401" y="115980"/>
                  </a:cubicBezTo>
                  <a:cubicBezTo>
                    <a:pt x="1121331" y="104487"/>
                    <a:pt x="1125417" y="92729"/>
                    <a:pt x="1128660" y="80706"/>
                  </a:cubicBezTo>
                  <a:lnTo>
                    <a:pt x="1128660" y="72466"/>
                  </a:lnTo>
                  <a:lnTo>
                    <a:pt x="1106029" y="72466"/>
                  </a:lnTo>
                  <a:lnTo>
                    <a:pt x="1106029" y="41834"/>
                  </a:lnTo>
                  <a:lnTo>
                    <a:pt x="1128660" y="41834"/>
                  </a:lnTo>
                  <a:close/>
                  <a:moveTo>
                    <a:pt x="1524138" y="0"/>
                  </a:moveTo>
                  <a:lnTo>
                    <a:pt x="1546769" y="26518"/>
                  </a:lnTo>
                  <a:cubicBezTo>
                    <a:pt x="1533211" y="31280"/>
                    <a:pt x="1518380" y="34957"/>
                    <a:pt x="1502278" y="37548"/>
                  </a:cubicBezTo>
                  <a:cubicBezTo>
                    <a:pt x="1486176" y="40138"/>
                    <a:pt x="1469917" y="41872"/>
                    <a:pt x="1453501" y="42748"/>
                  </a:cubicBezTo>
                  <a:lnTo>
                    <a:pt x="1453501" y="60808"/>
                  </a:lnTo>
                  <a:lnTo>
                    <a:pt x="1514537" y="60808"/>
                  </a:lnTo>
                  <a:lnTo>
                    <a:pt x="1520252" y="59893"/>
                  </a:lnTo>
                  <a:lnTo>
                    <a:pt x="1541055" y="65608"/>
                  </a:lnTo>
                  <a:cubicBezTo>
                    <a:pt x="1538664" y="85349"/>
                    <a:pt x="1535044" y="103132"/>
                    <a:pt x="1530196" y="118958"/>
                  </a:cubicBezTo>
                  <a:cubicBezTo>
                    <a:pt x="1525348" y="134784"/>
                    <a:pt x="1519214" y="148852"/>
                    <a:pt x="1511794" y="161163"/>
                  </a:cubicBezTo>
                  <a:cubicBezTo>
                    <a:pt x="1517037" y="167340"/>
                    <a:pt x="1522952" y="172817"/>
                    <a:pt x="1529539" y="177594"/>
                  </a:cubicBezTo>
                  <a:cubicBezTo>
                    <a:pt x="1536125" y="182370"/>
                    <a:pt x="1543469" y="186419"/>
                    <a:pt x="1551570" y="189738"/>
                  </a:cubicBezTo>
                  <a:cubicBezTo>
                    <a:pt x="1547741" y="193172"/>
                    <a:pt x="1543741" y="197620"/>
                    <a:pt x="1539569" y="203083"/>
                  </a:cubicBezTo>
                  <a:cubicBezTo>
                    <a:pt x="1535397" y="208545"/>
                    <a:pt x="1532082" y="213622"/>
                    <a:pt x="1529625" y="218313"/>
                  </a:cubicBezTo>
                  <a:cubicBezTo>
                    <a:pt x="1514118" y="210503"/>
                    <a:pt x="1501240" y="200520"/>
                    <a:pt x="1490991" y="188366"/>
                  </a:cubicBezTo>
                  <a:cubicBezTo>
                    <a:pt x="1485176" y="194191"/>
                    <a:pt x="1478918" y="199515"/>
                    <a:pt x="1472217" y="204340"/>
                  </a:cubicBezTo>
                  <a:cubicBezTo>
                    <a:pt x="1465517" y="209164"/>
                    <a:pt x="1458287" y="213517"/>
                    <a:pt x="1450529" y="217399"/>
                  </a:cubicBezTo>
                  <a:cubicBezTo>
                    <a:pt x="1448615" y="213827"/>
                    <a:pt x="1446157" y="209826"/>
                    <a:pt x="1443157" y="205397"/>
                  </a:cubicBezTo>
                  <a:cubicBezTo>
                    <a:pt x="1440156" y="200968"/>
                    <a:pt x="1437127" y="196968"/>
                    <a:pt x="1434070" y="193396"/>
                  </a:cubicBezTo>
                  <a:cubicBezTo>
                    <a:pt x="1432236" y="197982"/>
                    <a:pt x="1430188" y="202411"/>
                    <a:pt x="1427926" y="206683"/>
                  </a:cubicBezTo>
                  <a:cubicBezTo>
                    <a:pt x="1425664" y="210955"/>
                    <a:pt x="1423216" y="214984"/>
                    <a:pt x="1420583" y="218770"/>
                  </a:cubicBezTo>
                  <a:cubicBezTo>
                    <a:pt x="1417411" y="215679"/>
                    <a:pt x="1413067" y="212203"/>
                    <a:pt x="1407552" y="208340"/>
                  </a:cubicBezTo>
                  <a:cubicBezTo>
                    <a:pt x="1402037" y="204478"/>
                    <a:pt x="1397237" y="201630"/>
                    <a:pt x="1393150" y="199796"/>
                  </a:cubicBezTo>
                  <a:cubicBezTo>
                    <a:pt x="1401702" y="187149"/>
                    <a:pt x="1407993" y="173125"/>
                    <a:pt x="1412023" y="157726"/>
                  </a:cubicBezTo>
                  <a:cubicBezTo>
                    <a:pt x="1416053" y="142326"/>
                    <a:pt x="1418635" y="126914"/>
                    <a:pt x="1419769" y="111489"/>
                  </a:cubicBezTo>
                  <a:cubicBezTo>
                    <a:pt x="1420904" y="96064"/>
                    <a:pt x="1421404" y="81990"/>
                    <a:pt x="1421268" y="69266"/>
                  </a:cubicBezTo>
                  <a:lnTo>
                    <a:pt x="1421268" y="15545"/>
                  </a:lnTo>
                  <a:cubicBezTo>
                    <a:pt x="1440371" y="14883"/>
                    <a:pt x="1459030" y="13292"/>
                    <a:pt x="1477247" y="10773"/>
                  </a:cubicBezTo>
                  <a:cubicBezTo>
                    <a:pt x="1495463" y="8253"/>
                    <a:pt x="1511094" y="4663"/>
                    <a:pt x="1524138" y="0"/>
                  </a:cubicBezTo>
                  <a:close/>
                  <a:moveTo>
                    <a:pt x="1360689" y="0"/>
                  </a:moveTo>
                  <a:lnTo>
                    <a:pt x="1391550" y="0"/>
                  </a:lnTo>
                  <a:lnTo>
                    <a:pt x="1391550" y="41834"/>
                  </a:lnTo>
                  <a:lnTo>
                    <a:pt x="1414410" y="41834"/>
                  </a:lnTo>
                  <a:lnTo>
                    <a:pt x="1414410" y="72466"/>
                  </a:lnTo>
                  <a:lnTo>
                    <a:pt x="1391550" y="72466"/>
                  </a:lnTo>
                  <a:lnTo>
                    <a:pt x="1391550" y="74752"/>
                  </a:lnTo>
                  <a:cubicBezTo>
                    <a:pt x="1393613" y="77514"/>
                    <a:pt x="1396523" y="81719"/>
                    <a:pt x="1400279" y="87368"/>
                  </a:cubicBezTo>
                  <a:cubicBezTo>
                    <a:pt x="1404036" y="93016"/>
                    <a:pt x="1407691" y="98627"/>
                    <a:pt x="1411244" y="104199"/>
                  </a:cubicBezTo>
                  <a:cubicBezTo>
                    <a:pt x="1414797" y="109772"/>
                    <a:pt x="1417300" y="113825"/>
                    <a:pt x="1418754" y="116357"/>
                  </a:cubicBezTo>
                  <a:lnTo>
                    <a:pt x="1399780" y="140818"/>
                  </a:lnTo>
                  <a:cubicBezTo>
                    <a:pt x="1398851" y="137470"/>
                    <a:pt x="1397679" y="133764"/>
                    <a:pt x="1396265" y="129702"/>
                  </a:cubicBezTo>
                  <a:cubicBezTo>
                    <a:pt x="1394851" y="125640"/>
                    <a:pt x="1393279" y="121420"/>
                    <a:pt x="1391550" y="117043"/>
                  </a:cubicBezTo>
                  <a:lnTo>
                    <a:pt x="1391550" y="217170"/>
                  </a:lnTo>
                  <a:lnTo>
                    <a:pt x="1360689" y="217170"/>
                  </a:lnTo>
                  <a:lnTo>
                    <a:pt x="1360689" y="137617"/>
                  </a:lnTo>
                  <a:cubicBezTo>
                    <a:pt x="1358165" y="145790"/>
                    <a:pt x="1355441" y="153391"/>
                    <a:pt x="1352517" y="160420"/>
                  </a:cubicBezTo>
                  <a:cubicBezTo>
                    <a:pt x="1349593" y="167450"/>
                    <a:pt x="1346525" y="173565"/>
                    <a:pt x="1343316" y="178765"/>
                  </a:cubicBezTo>
                  <a:cubicBezTo>
                    <a:pt x="1341825" y="173912"/>
                    <a:pt x="1339720" y="168245"/>
                    <a:pt x="1337001" y="161763"/>
                  </a:cubicBezTo>
                  <a:cubicBezTo>
                    <a:pt x="1334281" y="155281"/>
                    <a:pt x="1331662" y="149671"/>
                    <a:pt x="1329142" y="144932"/>
                  </a:cubicBezTo>
                  <a:cubicBezTo>
                    <a:pt x="1333652" y="139555"/>
                    <a:pt x="1337840" y="132886"/>
                    <a:pt x="1341707" y="124926"/>
                  </a:cubicBezTo>
                  <a:cubicBezTo>
                    <a:pt x="1345573" y="116966"/>
                    <a:pt x="1349033" y="108434"/>
                    <a:pt x="1352087" y="99331"/>
                  </a:cubicBezTo>
                  <a:cubicBezTo>
                    <a:pt x="1355141" y="90228"/>
                    <a:pt x="1357703" y="81273"/>
                    <a:pt x="1359775" y="72466"/>
                  </a:cubicBezTo>
                  <a:lnTo>
                    <a:pt x="1335086" y="72466"/>
                  </a:lnTo>
                  <a:lnTo>
                    <a:pt x="1335086" y="41834"/>
                  </a:lnTo>
                  <a:lnTo>
                    <a:pt x="1360689" y="41834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3">
                    <a:alpha val="5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E5A994FD-B8CD-4D70-8F6D-D251CD95A71E}"/>
                </a:ext>
              </a:extLst>
            </p:cNvPr>
            <p:cNvSpPr txBox="1">
              <a:spLocks noChangeAspect="1"/>
            </p:cNvSpPr>
            <p:nvPr/>
          </p:nvSpPr>
          <p:spPr>
            <a:xfrm rot="21300000">
              <a:off x="7104725" y="2072193"/>
              <a:ext cx="3411087" cy="368763"/>
            </a:xfrm>
            <a:custGeom>
              <a:avLst/>
              <a:gdLst/>
              <a:ahLst/>
              <a:cxnLst/>
              <a:rect l="l" t="t" r="r" b="b"/>
              <a:pathLst>
                <a:path w="2042526" h="220813">
                  <a:moveTo>
                    <a:pt x="80667" y="168907"/>
                  </a:moveTo>
                  <a:lnTo>
                    <a:pt x="80667" y="177622"/>
                  </a:lnTo>
                  <a:lnTo>
                    <a:pt x="122758" y="177622"/>
                  </a:lnTo>
                  <a:lnTo>
                    <a:pt x="122758" y="168907"/>
                  </a:lnTo>
                  <a:close/>
                  <a:moveTo>
                    <a:pt x="997353" y="155648"/>
                  </a:moveTo>
                  <a:lnTo>
                    <a:pt x="997353" y="169393"/>
                  </a:lnTo>
                  <a:lnTo>
                    <a:pt x="1035786" y="169393"/>
                  </a:lnTo>
                  <a:lnTo>
                    <a:pt x="1035786" y="155648"/>
                  </a:lnTo>
                  <a:close/>
                  <a:moveTo>
                    <a:pt x="397506" y="149704"/>
                  </a:moveTo>
                  <a:lnTo>
                    <a:pt x="397506" y="194310"/>
                  </a:lnTo>
                  <a:cubicBezTo>
                    <a:pt x="398663" y="194310"/>
                    <a:pt x="399677" y="194310"/>
                    <a:pt x="400547" y="194310"/>
                  </a:cubicBezTo>
                  <a:cubicBezTo>
                    <a:pt x="401417" y="194310"/>
                    <a:pt x="402087" y="194310"/>
                    <a:pt x="402555" y="194310"/>
                  </a:cubicBezTo>
                  <a:cubicBezTo>
                    <a:pt x="403454" y="194319"/>
                    <a:pt x="404066" y="194129"/>
                    <a:pt x="404391" y="193738"/>
                  </a:cubicBezTo>
                  <a:cubicBezTo>
                    <a:pt x="404716" y="193347"/>
                    <a:pt x="404869" y="192699"/>
                    <a:pt x="404850" y="191794"/>
                  </a:cubicBezTo>
                  <a:lnTo>
                    <a:pt x="404850" y="149704"/>
                  </a:lnTo>
                  <a:close/>
                  <a:moveTo>
                    <a:pt x="5258" y="114300"/>
                  </a:moveTo>
                  <a:lnTo>
                    <a:pt x="199996" y="114300"/>
                  </a:lnTo>
                  <a:lnTo>
                    <a:pt x="199996" y="190180"/>
                  </a:lnTo>
                  <a:cubicBezTo>
                    <a:pt x="200063" y="197029"/>
                    <a:pt x="199073" y="202249"/>
                    <a:pt x="197027" y="205840"/>
                  </a:cubicBezTo>
                  <a:cubicBezTo>
                    <a:pt x="194980" y="209431"/>
                    <a:pt x="191478" y="212136"/>
                    <a:pt x="186520" y="213955"/>
                  </a:cubicBezTo>
                  <a:cubicBezTo>
                    <a:pt x="181605" y="215613"/>
                    <a:pt x="175787" y="216641"/>
                    <a:pt x="169067" y="217041"/>
                  </a:cubicBezTo>
                  <a:cubicBezTo>
                    <a:pt x="162347" y="217441"/>
                    <a:pt x="154751" y="217556"/>
                    <a:pt x="146280" y="217384"/>
                  </a:cubicBezTo>
                  <a:cubicBezTo>
                    <a:pt x="145685" y="214718"/>
                    <a:pt x="144820" y="211879"/>
                    <a:pt x="143682" y="208867"/>
                  </a:cubicBezTo>
                  <a:cubicBezTo>
                    <a:pt x="142545" y="205856"/>
                    <a:pt x="141280" y="202899"/>
                    <a:pt x="139886" y="199996"/>
                  </a:cubicBezTo>
                  <a:lnTo>
                    <a:pt x="80667" y="199996"/>
                  </a:lnTo>
                  <a:lnTo>
                    <a:pt x="80667" y="208226"/>
                  </a:lnTo>
                  <a:lnTo>
                    <a:pt x="50063" y="208226"/>
                  </a:lnTo>
                  <a:lnTo>
                    <a:pt x="50063" y="146533"/>
                  </a:lnTo>
                  <a:lnTo>
                    <a:pt x="151761" y="146533"/>
                  </a:lnTo>
                  <a:lnTo>
                    <a:pt x="151761" y="194296"/>
                  </a:lnTo>
                  <a:cubicBezTo>
                    <a:pt x="154090" y="194286"/>
                    <a:pt x="156132" y="194248"/>
                    <a:pt x="157888" y="194181"/>
                  </a:cubicBezTo>
                  <a:cubicBezTo>
                    <a:pt x="159644" y="194115"/>
                    <a:pt x="160885" y="194077"/>
                    <a:pt x="161610" y="194067"/>
                  </a:cubicBezTo>
                  <a:cubicBezTo>
                    <a:pt x="163314" y="194096"/>
                    <a:pt x="164545" y="193810"/>
                    <a:pt x="165304" y="193210"/>
                  </a:cubicBezTo>
                  <a:cubicBezTo>
                    <a:pt x="166062" y="192609"/>
                    <a:pt x="166435" y="191523"/>
                    <a:pt x="166420" y="189951"/>
                  </a:cubicBezTo>
                  <a:lnTo>
                    <a:pt x="166420" y="141018"/>
                  </a:lnTo>
                  <a:lnTo>
                    <a:pt x="37462" y="141018"/>
                  </a:lnTo>
                  <a:lnTo>
                    <a:pt x="37462" y="219213"/>
                  </a:lnTo>
                  <a:lnTo>
                    <a:pt x="5258" y="219213"/>
                  </a:lnTo>
                  <a:close/>
                  <a:moveTo>
                    <a:pt x="1222995" y="111542"/>
                  </a:moveTo>
                  <a:lnTo>
                    <a:pt x="1257514" y="114286"/>
                  </a:lnTo>
                  <a:cubicBezTo>
                    <a:pt x="1257042" y="116905"/>
                    <a:pt x="1256499" y="119439"/>
                    <a:pt x="1255885" y="121887"/>
                  </a:cubicBezTo>
                  <a:cubicBezTo>
                    <a:pt x="1255271" y="124335"/>
                    <a:pt x="1254671" y="126754"/>
                    <a:pt x="1254085" y="129145"/>
                  </a:cubicBezTo>
                  <a:lnTo>
                    <a:pt x="1336838" y="129145"/>
                  </a:lnTo>
                  <a:cubicBezTo>
                    <a:pt x="1336829" y="129421"/>
                    <a:pt x="1336676" y="131040"/>
                    <a:pt x="1336381" y="134002"/>
                  </a:cubicBezTo>
                  <a:cubicBezTo>
                    <a:pt x="1336086" y="136965"/>
                    <a:pt x="1335705" y="139613"/>
                    <a:pt x="1335238" y="141946"/>
                  </a:cubicBezTo>
                  <a:cubicBezTo>
                    <a:pt x="1332771" y="160744"/>
                    <a:pt x="1329932" y="175269"/>
                    <a:pt x="1326722" y="185523"/>
                  </a:cubicBezTo>
                  <a:cubicBezTo>
                    <a:pt x="1323513" y="195777"/>
                    <a:pt x="1319645" y="202816"/>
                    <a:pt x="1315121" y="206640"/>
                  </a:cubicBezTo>
                  <a:cubicBezTo>
                    <a:pt x="1311411" y="210098"/>
                    <a:pt x="1307344" y="212498"/>
                    <a:pt x="1302919" y="213841"/>
                  </a:cubicBezTo>
                  <a:cubicBezTo>
                    <a:pt x="1298495" y="215184"/>
                    <a:pt x="1293342" y="215984"/>
                    <a:pt x="1287460" y="216241"/>
                  </a:cubicBezTo>
                  <a:cubicBezTo>
                    <a:pt x="1282760" y="216584"/>
                    <a:pt x="1276845" y="216756"/>
                    <a:pt x="1269715" y="216756"/>
                  </a:cubicBezTo>
                  <a:cubicBezTo>
                    <a:pt x="1262586" y="216756"/>
                    <a:pt x="1255013" y="216584"/>
                    <a:pt x="1246998" y="216241"/>
                  </a:cubicBezTo>
                  <a:cubicBezTo>
                    <a:pt x="1246717" y="211845"/>
                    <a:pt x="1245622" y="207035"/>
                    <a:pt x="1243712" y="201811"/>
                  </a:cubicBezTo>
                  <a:cubicBezTo>
                    <a:pt x="1241802" y="196586"/>
                    <a:pt x="1239392" y="191948"/>
                    <a:pt x="1236483" y="187895"/>
                  </a:cubicBezTo>
                  <a:cubicBezTo>
                    <a:pt x="1244512" y="188562"/>
                    <a:pt x="1252285" y="189000"/>
                    <a:pt x="1259800" y="189209"/>
                  </a:cubicBezTo>
                  <a:cubicBezTo>
                    <a:pt x="1267315" y="189419"/>
                    <a:pt x="1273030" y="189514"/>
                    <a:pt x="1276945" y="189495"/>
                  </a:cubicBezTo>
                  <a:cubicBezTo>
                    <a:pt x="1279431" y="189533"/>
                    <a:pt x="1281603" y="189400"/>
                    <a:pt x="1283460" y="189095"/>
                  </a:cubicBezTo>
                  <a:cubicBezTo>
                    <a:pt x="1285317" y="188790"/>
                    <a:pt x="1287032" y="188085"/>
                    <a:pt x="1288603" y="186980"/>
                  </a:cubicBezTo>
                  <a:cubicBezTo>
                    <a:pt x="1290775" y="185399"/>
                    <a:pt x="1292833" y="182161"/>
                    <a:pt x="1294776" y="177265"/>
                  </a:cubicBezTo>
                  <a:cubicBezTo>
                    <a:pt x="1296719" y="172369"/>
                    <a:pt x="1298547" y="165702"/>
                    <a:pt x="1300262" y="157262"/>
                  </a:cubicBezTo>
                  <a:lnTo>
                    <a:pt x="1243341" y="157262"/>
                  </a:lnTo>
                  <a:cubicBezTo>
                    <a:pt x="1235397" y="172922"/>
                    <a:pt x="1224710" y="185723"/>
                    <a:pt x="1211279" y="195667"/>
                  </a:cubicBezTo>
                  <a:cubicBezTo>
                    <a:pt x="1197849" y="205611"/>
                    <a:pt x="1181333" y="213384"/>
                    <a:pt x="1161730" y="218984"/>
                  </a:cubicBezTo>
                  <a:cubicBezTo>
                    <a:pt x="1159797" y="215136"/>
                    <a:pt x="1156863" y="210488"/>
                    <a:pt x="1152929" y="205040"/>
                  </a:cubicBezTo>
                  <a:cubicBezTo>
                    <a:pt x="1148995" y="199592"/>
                    <a:pt x="1145376" y="195172"/>
                    <a:pt x="1142071" y="191781"/>
                  </a:cubicBezTo>
                  <a:cubicBezTo>
                    <a:pt x="1156787" y="188728"/>
                    <a:pt x="1169417" y="184375"/>
                    <a:pt x="1179961" y="178722"/>
                  </a:cubicBezTo>
                  <a:cubicBezTo>
                    <a:pt x="1190505" y="173069"/>
                    <a:pt x="1199135" y="165916"/>
                    <a:pt x="1205850" y="157262"/>
                  </a:cubicBezTo>
                  <a:lnTo>
                    <a:pt x="1156701" y="157262"/>
                  </a:lnTo>
                  <a:lnTo>
                    <a:pt x="1156701" y="129145"/>
                  </a:lnTo>
                  <a:lnTo>
                    <a:pt x="1219338" y="129145"/>
                  </a:lnTo>
                  <a:cubicBezTo>
                    <a:pt x="1220900" y="123620"/>
                    <a:pt x="1222119" y="117753"/>
                    <a:pt x="1222995" y="111542"/>
                  </a:cubicBezTo>
                  <a:close/>
                  <a:moveTo>
                    <a:pt x="1710370" y="106956"/>
                  </a:moveTo>
                  <a:lnTo>
                    <a:pt x="1710370" y="113157"/>
                  </a:lnTo>
                  <a:lnTo>
                    <a:pt x="1764091" y="113157"/>
                  </a:lnTo>
                  <a:lnTo>
                    <a:pt x="1764091" y="106956"/>
                  </a:lnTo>
                  <a:close/>
                  <a:moveTo>
                    <a:pt x="1943314" y="105599"/>
                  </a:moveTo>
                  <a:cubicBezTo>
                    <a:pt x="1942461" y="119253"/>
                    <a:pt x="1940795" y="133321"/>
                    <a:pt x="1938313" y="147804"/>
                  </a:cubicBezTo>
                  <a:cubicBezTo>
                    <a:pt x="1935832" y="162287"/>
                    <a:pt x="1932165" y="176184"/>
                    <a:pt x="1927312" y="189495"/>
                  </a:cubicBezTo>
                  <a:cubicBezTo>
                    <a:pt x="1934179" y="186180"/>
                    <a:pt x="1940618" y="182237"/>
                    <a:pt x="1946629" y="177665"/>
                  </a:cubicBezTo>
                  <a:cubicBezTo>
                    <a:pt x="1952639" y="173093"/>
                    <a:pt x="1958163" y="167892"/>
                    <a:pt x="1963202" y="162063"/>
                  </a:cubicBezTo>
                  <a:cubicBezTo>
                    <a:pt x="1958987" y="153824"/>
                    <a:pt x="1955244" y="144985"/>
                    <a:pt x="1951972" y="135545"/>
                  </a:cubicBezTo>
                  <a:cubicBezTo>
                    <a:pt x="1948700" y="126106"/>
                    <a:pt x="1945814" y="116124"/>
                    <a:pt x="1943314" y="105599"/>
                  </a:cubicBezTo>
                  <a:close/>
                  <a:moveTo>
                    <a:pt x="1051314" y="101241"/>
                  </a:moveTo>
                  <a:cubicBezTo>
                    <a:pt x="1056205" y="104730"/>
                    <a:pt x="1061215" y="108334"/>
                    <a:pt x="1066344" y="112052"/>
                  </a:cubicBezTo>
                  <a:cubicBezTo>
                    <a:pt x="1071473" y="115770"/>
                    <a:pt x="1076146" y="119259"/>
                    <a:pt x="1080363" y="122520"/>
                  </a:cubicBezTo>
                  <a:lnTo>
                    <a:pt x="1080363" y="101241"/>
                  </a:lnTo>
                  <a:close/>
                  <a:moveTo>
                    <a:pt x="998268" y="101241"/>
                  </a:moveTo>
                  <a:lnTo>
                    <a:pt x="1015426" y="109936"/>
                  </a:lnTo>
                  <a:cubicBezTo>
                    <a:pt x="1011608" y="113739"/>
                    <a:pt x="1007347" y="117629"/>
                    <a:pt x="1002645" y="121605"/>
                  </a:cubicBezTo>
                  <a:cubicBezTo>
                    <a:pt x="997943" y="125580"/>
                    <a:pt x="993058" y="129470"/>
                    <a:pt x="987990" y="133274"/>
                  </a:cubicBezTo>
                  <a:lnTo>
                    <a:pt x="1048574" y="133274"/>
                  </a:lnTo>
                  <a:cubicBezTo>
                    <a:pt x="1044406" y="129918"/>
                    <a:pt x="1040180" y="126562"/>
                    <a:pt x="1035894" y="123206"/>
                  </a:cubicBezTo>
                  <a:cubicBezTo>
                    <a:pt x="1031609" y="119850"/>
                    <a:pt x="1027608" y="116723"/>
                    <a:pt x="1023890" y="113825"/>
                  </a:cubicBezTo>
                  <a:lnTo>
                    <a:pt x="1036471" y="101241"/>
                  </a:lnTo>
                  <a:close/>
                  <a:moveTo>
                    <a:pt x="955290" y="101241"/>
                  </a:moveTo>
                  <a:lnTo>
                    <a:pt x="955290" y="120461"/>
                  </a:lnTo>
                  <a:cubicBezTo>
                    <a:pt x="961040" y="117786"/>
                    <a:pt x="966998" y="114783"/>
                    <a:pt x="973166" y="111451"/>
                  </a:cubicBezTo>
                  <a:cubicBezTo>
                    <a:pt x="979333" y="108119"/>
                    <a:pt x="984884" y="104716"/>
                    <a:pt x="989817" y="101241"/>
                  </a:cubicBezTo>
                  <a:close/>
                  <a:moveTo>
                    <a:pt x="1970060" y="92340"/>
                  </a:moveTo>
                  <a:cubicBezTo>
                    <a:pt x="1971651" y="99312"/>
                    <a:pt x="1973499" y="106056"/>
                    <a:pt x="1975604" y="112571"/>
                  </a:cubicBezTo>
                  <a:cubicBezTo>
                    <a:pt x="1977709" y="119086"/>
                    <a:pt x="1980128" y="125373"/>
                    <a:pt x="1982861" y="131431"/>
                  </a:cubicBezTo>
                  <a:cubicBezTo>
                    <a:pt x="1988348" y="119543"/>
                    <a:pt x="1992691" y="106513"/>
                    <a:pt x="1995892" y="92340"/>
                  </a:cubicBezTo>
                  <a:close/>
                  <a:moveTo>
                    <a:pt x="300582" y="82753"/>
                  </a:moveTo>
                  <a:lnTo>
                    <a:pt x="437511" y="82753"/>
                  </a:lnTo>
                  <a:lnTo>
                    <a:pt x="437511" y="111757"/>
                  </a:lnTo>
                  <a:lnTo>
                    <a:pt x="385405" y="111757"/>
                  </a:lnTo>
                  <a:lnTo>
                    <a:pt x="380609" y="122301"/>
                  </a:lnTo>
                  <a:lnTo>
                    <a:pt x="433625" y="122301"/>
                  </a:lnTo>
                  <a:lnTo>
                    <a:pt x="433625" y="192251"/>
                  </a:lnTo>
                  <a:cubicBezTo>
                    <a:pt x="433711" y="198023"/>
                    <a:pt x="433197" y="202752"/>
                    <a:pt x="432084" y="206439"/>
                  </a:cubicBezTo>
                  <a:cubicBezTo>
                    <a:pt x="430970" y="210126"/>
                    <a:pt x="428744" y="213085"/>
                    <a:pt x="425404" y="215315"/>
                  </a:cubicBezTo>
                  <a:cubicBezTo>
                    <a:pt x="422097" y="217305"/>
                    <a:pt x="418433" y="218580"/>
                    <a:pt x="414411" y="219142"/>
                  </a:cubicBezTo>
                  <a:cubicBezTo>
                    <a:pt x="410389" y="219704"/>
                    <a:pt x="405978" y="219951"/>
                    <a:pt x="401178" y="219885"/>
                  </a:cubicBezTo>
                  <a:cubicBezTo>
                    <a:pt x="400939" y="217567"/>
                    <a:pt x="400499" y="215064"/>
                    <a:pt x="399859" y="212376"/>
                  </a:cubicBezTo>
                  <a:cubicBezTo>
                    <a:pt x="399218" y="209688"/>
                    <a:pt x="398434" y="207015"/>
                    <a:pt x="397506" y="204356"/>
                  </a:cubicBezTo>
                  <a:lnTo>
                    <a:pt x="397506" y="217599"/>
                  </a:lnTo>
                  <a:lnTo>
                    <a:pt x="372846" y="217599"/>
                  </a:lnTo>
                  <a:lnTo>
                    <a:pt x="372846" y="149704"/>
                  </a:lnTo>
                  <a:lnTo>
                    <a:pt x="365274" y="149704"/>
                  </a:lnTo>
                  <a:lnTo>
                    <a:pt x="365274" y="217599"/>
                  </a:lnTo>
                  <a:lnTo>
                    <a:pt x="340842" y="217599"/>
                  </a:lnTo>
                  <a:lnTo>
                    <a:pt x="340842" y="149704"/>
                  </a:lnTo>
                  <a:lnTo>
                    <a:pt x="333727" y="149704"/>
                  </a:lnTo>
                  <a:lnTo>
                    <a:pt x="333727" y="218970"/>
                  </a:lnTo>
                  <a:lnTo>
                    <a:pt x="304266" y="218970"/>
                  </a:lnTo>
                  <a:lnTo>
                    <a:pt x="304266" y="122301"/>
                  </a:lnTo>
                  <a:lnTo>
                    <a:pt x="345861" y="122301"/>
                  </a:lnTo>
                  <a:cubicBezTo>
                    <a:pt x="346318" y="120572"/>
                    <a:pt x="346718" y="118815"/>
                    <a:pt x="347061" y="117029"/>
                  </a:cubicBezTo>
                  <a:cubicBezTo>
                    <a:pt x="347404" y="115243"/>
                    <a:pt x="347690" y="113485"/>
                    <a:pt x="347919" y="111757"/>
                  </a:cubicBezTo>
                  <a:lnTo>
                    <a:pt x="300582" y="111757"/>
                  </a:lnTo>
                  <a:close/>
                  <a:moveTo>
                    <a:pt x="1710370" y="79753"/>
                  </a:moveTo>
                  <a:lnTo>
                    <a:pt x="1710370" y="85954"/>
                  </a:lnTo>
                  <a:lnTo>
                    <a:pt x="1764091" y="85954"/>
                  </a:lnTo>
                  <a:lnTo>
                    <a:pt x="1764091" y="79753"/>
                  </a:lnTo>
                  <a:close/>
                  <a:moveTo>
                    <a:pt x="253496" y="78405"/>
                  </a:moveTo>
                  <a:cubicBezTo>
                    <a:pt x="255342" y="90372"/>
                    <a:pt x="256845" y="102885"/>
                    <a:pt x="258006" y="115943"/>
                  </a:cubicBezTo>
                  <a:cubicBezTo>
                    <a:pt x="259166" y="129001"/>
                    <a:pt x="259870" y="140712"/>
                    <a:pt x="260118" y="151077"/>
                  </a:cubicBezTo>
                  <a:lnTo>
                    <a:pt x="234543" y="155652"/>
                  </a:lnTo>
                  <a:cubicBezTo>
                    <a:pt x="234619" y="145250"/>
                    <a:pt x="234181" y="133432"/>
                    <a:pt x="233229" y="120198"/>
                  </a:cubicBezTo>
                  <a:cubicBezTo>
                    <a:pt x="232276" y="106964"/>
                    <a:pt x="231038" y="94406"/>
                    <a:pt x="229514" y="82524"/>
                  </a:cubicBezTo>
                  <a:close/>
                  <a:moveTo>
                    <a:pt x="61250" y="77695"/>
                  </a:moveTo>
                  <a:lnTo>
                    <a:pt x="61250" y="85496"/>
                  </a:lnTo>
                  <a:lnTo>
                    <a:pt x="144460" y="85496"/>
                  </a:lnTo>
                  <a:lnTo>
                    <a:pt x="144460" y="77695"/>
                  </a:lnTo>
                  <a:close/>
                  <a:moveTo>
                    <a:pt x="271805" y="77489"/>
                  </a:moveTo>
                  <a:lnTo>
                    <a:pt x="299440" y="81609"/>
                  </a:lnTo>
                  <a:cubicBezTo>
                    <a:pt x="297817" y="93801"/>
                    <a:pt x="295981" y="106255"/>
                    <a:pt x="293930" y="118970"/>
                  </a:cubicBezTo>
                  <a:cubicBezTo>
                    <a:pt x="291879" y="131686"/>
                    <a:pt x="289757" y="143455"/>
                    <a:pt x="287564" y="154279"/>
                  </a:cubicBezTo>
                  <a:lnTo>
                    <a:pt x="298755" y="151992"/>
                  </a:lnTo>
                  <a:lnTo>
                    <a:pt x="302180" y="182644"/>
                  </a:lnTo>
                  <a:cubicBezTo>
                    <a:pt x="289475" y="185746"/>
                    <a:pt x="276736" y="188748"/>
                    <a:pt x="263964" y="191649"/>
                  </a:cubicBezTo>
                  <a:cubicBezTo>
                    <a:pt x="251191" y="194550"/>
                    <a:pt x="239251" y="197264"/>
                    <a:pt x="228142" y="199790"/>
                  </a:cubicBezTo>
                  <a:lnTo>
                    <a:pt x="221513" y="167089"/>
                  </a:lnTo>
                  <a:cubicBezTo>
                    <a:pt x="227394" y="166165"/>
                    <a:pt x="233916" y="165040"/>
                    <a:pt x="241079" y="163715"/>
                  </a:cubicBezTo>
                  <a:cubicBezTo>
                    <a:pt x="248241" y="162390"/>
                    <a:pt x="255733" y="160923"/>
                    <a:pt x="263555" y="159312"/>
                  </a:cubicBezTo>
                  <a:cubicBezTo>
                    <a:pt x="264862" y="151501"/>
                    <a:pt x="266067" y="142872"/>
                    <a:pt x="267171" y="133425"/>
                  </a:cubicBezTo>
                  <a:cubicBezTo>
                    <a:pt x="268274" y="123979"/>
                    <a:pt x="269225" y="114418"/>
                    <a:pt x="270023" y="104743"/>
                  </a:cubicBezTo>
                  <a:cubicBezTo>
                    <a:pt x="270820" y="95069"/>
                    <a:pt x="271415" y="85984"/>
                    <a:pt x="271805" y="77489"/>
                  </a:cubicBezTo>
                  <a:close/>
                  <a:moveTo>
                    <a:pt x="1679738" y="57150"/>
                  </a:moveTo>
                  <a:lnTo>
                    <a:pt x="1796095" y="57150"/>
                  </a:lnTo>
                  <a:lnTo>
                    <a:pt x="1796095" y="135760"/>
                  </a:lnTo>
                  <a:lnTo>
                    <a:pt x="1754719" y="135760"/>
                  </a:lnTo>
                  <a:cubicBezTo>
                    <a:pt x="1754500" y="137484"/>
                    <a:pt x="1754309" y="139194"/>
                    <a:pt x="1754147" y="140889"/>
                  </a:cubicBezTo>
                  <a:cubicBezTo>
                    <a:pt x="1753985" y="142585"/>
                    <a:pt x="1753795" y="144237"/>
                    <a:pt x="1753576" y="145847"/>
                  </a:cubicBezTo>
                  <a:lnTo>
                    <a:pt x="1807297" y="145847"/>
                  </a:lnTo>
                  <a:lnTo>
                    <a:pt x="1807297" y="172793"/>
                  </a:lnTo>
                  <a:lnTo>
                    <a:pt x="1774836" y="172793"/>
                  </a:lnTo>
                  <a:cubicBezTo>
                    <a:pt x="1779507" y="177265"/>
                    <a:pt x="1785080" y="181065"/>
                    <a:pt x="1791552" y="184194"/>
                  </a:cubicBezTo>
                  <a:cubicBezTo>
                    <a:pt x="1798024" y="187323"/>
                    <a:pt x="1805482" y="189695"/>
                    <a:pt x="1813926" y="191310"/>
                  </a:cubicBezTo>
                  <a:cubicBezTo>
                    <a:pt x="1810345" y="194724"/>
                    <a:pt x="1806649" y="199039"/>
                    <a:pt x="1802839" y="204254"/>
                  </a:cubicBezTo>
                  <a:cubicBezTo>
                    <a:pt x="1799029" y="209469"/>
                    <a:pt x="1796019" y="214298"/>
                    <a:pt x="1793809" y="218742"/>
                  </a:cubicBezTo>
                  <a:cubicBezTo>
                    <a:pt x="1781984" y="215298"/>
                    <a:pt x="1771973" y="210298"/>
                    <a:pt x="1763777" y="203740"/>
                  </a:cubicBezTo>
                  <a:cubicBezTo>
                    <a:pt x="1755581" y="197182"/>
                    <a:pt x="1748828" y="189152"/>
                    <a:pt x="1743517" y="179651"/>
                  </a:cubicBezTo>
                  <a:cubicBezTo>
                    <a:pt x="1738679" y="188557"/>
                    <a:pt x="1731097" y="196291"/>
                    <a:pt x="1720772" y="202854"/>
                  </a:cubicBezTo>
                  <a:cubicBezTo>
                    <a:pt x="1710447" y="209417"/>
                    <a:pt x="1696235" y="214865"/>
                    <a:pt x="1678138" y="219199"/>
                  </a:cubicBezTo>
                  <a:cubicBezTo>
                    <a:pt x="1676628" y="214993"/>
                    <a:pt x="1674275" y="210374"/>
                    <a:pt x="1671080" y="205340"/>
                  </a:cubicBezTo>
                  <a:cubicBezTo>
                    <a:pt x="1667884" y="200306"/>
                    <a:pt x="1664674" y="196086"/>
                    <a:pt x="1661450" y="192681"/>
                  </a:cubicBezTo>
                  <a:cubicBezTo>
                    <a:pt x="1673704" y="190395"/>
                    <a:pt x="1683658" y="187595"/>
                    <a:pt x="1691311" y="184280"/>
                  </a:cubicBezTo>
                  <a:cubicBezTo>
                    <a:pt x="1698964" y="180965"/>
                    <a:pt x="1704860" y="177136"/>
                    <a:pt x="1708999" y="172793"/>
                  </a:cubicBezTo>
                  <a:lnTo>
                    <a:pt x="1671280" y="172793"/>
                  </a:lnTo>
                  <a:lnTo>
                    <a:pt x="1671280" y="145847"/>
                  </a:lnTo>
                  <a:lnTo>
                    <a:pt x="1720886" y="145847"/>
                  </a:lnTo>
                  <a:cubicBezTo>
                    <a:pt x="1721215" y="144237"/>
                    <a:pt x="1721472" y="142585"/>
                    <a:pt x="1721658" y="140889"/>
                  </a:cubicBezTo>
                  <a:cubicBezTo>
                    <a:pt x="1721843" y="139194"/>
                    <a:pt x="1722043" y="137484"/>
                    <a:pt x="1722257" y="135760"/>
                  </a:cubicBezTo>
                  <a:lnTo>
                    <a:pt x="1679738" y="135760"/>
                  </a:lnTo>
                  <a:close/>
                  <a:moveTo>
                    <a:pt x="28103" y="56007"/>
                  </a:moveTo>
                  <a:lnTo>
                    <a:pt x="179665" y="56007"/>
                  </a:lnTo>
                  <a:lnTo>
                    <a:pt x="179665" y="107185"/>
                  </a:lnTo>
                  <a:lnTo>
                    <a:pt x="28103" y="107185"/>
                  </a:lnTo>
                  <a:close/>
                  <a:moveTo>
                    <a:pt x="1209508" y="50278"/>
                  </a:moveTo>
                  <a:lnTo>
                    <a:pt x="1209051" y="50506"/>
                  </a:lnTo>
                  <a:cubicBezTo>
                    <a:pt x="1218004" y="58698"/>
                    <a:pt x="1229587" y="65403"/>
                    <a:pt x="1243798" y="70623"/>
                  </a:cubicBezTo>
                  <a:cubicBezTo>
                    <a:pt x="1251808" y="67775"/>
                    <a:pt x="1259333" y="64670"/>
                    <a:pt x="1266372" y="61308"/>
                  </a:cubicBezTo>
                  <a:cubicBezTo>
                    <a:pt x="1273411" y="57945"/>
                    <a:pt x="1279907" y="54269"/>
                    <a:pt x="1285860" y="50278"/>
                  </a:cubicBezTo>
                  <a:close/>
                  <a:moveTo>
                    <a:pt x="994156" y="50035"/>
                  </a:moveTo>
                  <a:cubicBezTo>
                    <a:pt x="995912" y="53539"/>
                    <a:pt x="997654" y="57058"/>
                    <a:pt x="999384" y="60591"/>
                  </a:cubicBezTo>
                  <a:cubicBezTo>
                    <a:pt x="1001113" y="64124"/>
                    <a:pt x="1002571" y="67242"/>
                    <a:pt x="1003758" y="69946"/>
                  </a:cubicBezTo>
                  <a:lnTo>
                    <a:pt x="988903" y="74981"/>
                  </a:lnTo>
                  <a:lnTo>
                    <a:pt x="1032355" y="74981"/>
                  </a:lnTo>
                  <a:cubicBezTo>
                    <a:pt x="1034094" y="70923"/>
                    <a:pt x="1035761" y="66737"/>
                    <a:pt x="1037355" y="62422"/>
                  </a:cubicBezTo>
                  <a:cubicBezTo>
                    <a:pt x="1038949" y="58107"/>
                    <a:pt x="1040329" y="53978"/>
                    <a:pt x="1041495" y="50035"/>
                  </a:cubicBezTo>
                  <a:close/>
                  <a:moveTo>
                    <a:pt x="1391245" y="7987"/>
                  </a:moveTo>
                  <a:lnTo>
                    <a:pt x="1554008" y="7987"/>
                  </a:lnTo>
                  <a:cubicBezTo>
                    <a:pt x="1552879" y="67323"/>
                    <a:pt x="1552736" y="111128"/>
                    <a:pt x="1553579" y="139403"/>
                  </a:cubicBezTo>
                  <a:cubicBezTo>
                    <a:pt x="1554422" y="167678"/>
                    <a:pt x="1557537" y="181708"/>
                    <a:pt x="1562923" y="181494"/>
                  </a:cubicBezTo>
                  <a:cubicBezTo>
                    <a:pt x="1563966" y="181170"/>
                    <a:pt x="1564852" y="177703"/>
                    <a:pt x="1565581" y="171093"/>
                  </a:cubicBezTo>
                  <a:cubicBezTo>
                    <a:pt x="1566309" y="164482"/>
                    <a:pt x="1566795" y="156672"/>
                    <a:pt x="1567038" y="147661"/>
                  </a:cubicBezTo>
                  <a:cubicBezTo>
                    <a:pt x="1569777" y="152086"/>
                    <a:pt x="1572929" y="156781"/>
                    <a:pt x="1576497" y="161749"/>
                  </a:cubicBezTo>
                  <a:cubicBezTo>
                    <a:pt x="1580064" y="166716"/>
                    <a:pt x="1583388" y="170783"/>
                    <a:pt x="1586469" y="173950"/>
                  </a:cubicBezTo>
                  <a:cubicBezTo>
                    <a:pt x="1585255" y="188643"/>
                    <a:pt x="1582712" y="199492"/>
                    <a:pt x="1578840" y="206497"/>
                  </a:cubicBezTo>
                  <a:cubicBezTo>
                    <a:pt x="1574968" y="213503"/>
                    <a:pt x="1568824" y="216979"/>
                    <a:pt x="1560409" y="216927"/>
                  </a:cubicBezTo>
                  <a:cubicBezTo>
                    <a:pt x="1547675" y="216957"/>
                    <a:pt x="1538446" y="210522"/>
                    <a:pt x="1532723" y="197623"/>
                  </a:cubicBezTo>
                  <a:cubicBezTo>
                    <a:pt x="1526999" y="184724"/>
                    <a:pt x="1523460" y="165183"/>
                    <a:pt x="1522105" y="139000"/>
                  </a:cubicBezTo>
                  <a:cubicBezTo>
                    <a:pt x="1520751" y="112817"/>
                    <a:pt x="1520260" y="79814"/>
                    <a:pt x="1520632" y="39991"/>
                  </a:cubicBezTo>
                  <a:lnTo>
                    <a:pt x="1425763" y="39991"/>
                  </a:lnTo>
                  <a:lnTo>
                    <a:pt x="1425763" y="70394"/>
                  </a:lnTo>
                  <a:lnTo>
                    <a:pt x="1425763" y="70852"/>
                  </a:lnTo>
                  <a:lnTo>
                    <a:pt x="1450224" y="58050"/>
                  </a:lnTo>
                  <a:cubicBezTo>
                    <a:pt x="1454129" y="62974"/>
                    <a:pt x="1458148" y="68099"/>
                    <a:pt x="1462282" y="73423"/>
                  </a:cubicBezTo>
                  <a:cubicBezTo>
                    <a:pt x="1466416" y="78748"/>
                    <a:pt x="1470550" y="84215"/>
                    <a:pt x="1474684" y="89825"/>
                  </a:cubicBezTo>
                  <a:cubicBezTo>
                    <a:pt x="1477779" y="83525"/>
                    <a:pt x="1480618" y="77152"/>
                    <a:pt x="1483199" y="70709"/>
                  </a:cubicBezTo>
                  <a:cubicBezTo>
                    <a:pt x="1485780" y="64265"/>
                    <a:pt x="1488047" y="57836"/>
                    <a:pt x="1490000" y="51421"/>
                  </a:cubicBezTo>
                  <a:lnTo>
                    <a:pt x="1519032" y="59650"/>
                  </a:lnTo>
                  <a:cubicBezTo>
                    <a:pt x="1515708" y="69837"/>
                    <a:pt x="1512012" y="79810"/>
                    <a:pt x="1507945" y="89568"/>
                  </a:cubicBezTo>
                  <a:cubicBezTo>
                    <a:pt x="1503878" y="99327"/>
                    <a:pt x="1499497" y="108785"/>
                    <a:pt x="1494801" y="117943"/>
                  </a:cubicBezTo>
                  <a:cubicBezTo>
                    <a:pt x="1501144" y="127254"/>
                    <a:pt x="1506916" y="136236"/>
                    <a:pt x="1512117" y="144890"/>
                  </a:cubicBezTo>
                  <a:cubicBezTo>
                    <a:pt x="1517318" y="153543"/>
                    <a:pt x="1521604" y="161553"/>
                    <a:pt x="1524976" y="168921"/>
                  </a:cubicBezTo>
                  <a:lnTo>
                    <a:pt x="1494801" y="186066"/>
                  </a:lnTo>
                  <a:cubicBezTo>
                    <a:pt x="1492619" y="180784"/>
                    <a:pt x="1489952" y="175060"/>
                    <a:pt x="1486799" y="168892"/>
                  </a:cubicBezTo>
                  <a:cubicBezTo>
                    <a:pt x="1483647" y="162725"/>
                    <a:pt x="1480065" y="156258"/>
                    <a:pt x="1476055" y="149490"/>
                  </a:cubicBezTo>
                  <a:cubicBezTo>
                    <a:pt x="1464892" y="166216"/>
                    <a:pt x="1452471" y="180542"/>
                    <a:pt x="1438794" y="192467"/>
                  </a:cubicBezTo>
                  <a:cubicBezTo>
                    <a:pt x="1435869" y="188381"/>
                    <a:pt x="1432174" y="183923"/>
                    <a:pt x="1427707" y="179094"/>
                  </a:cubicBezTo>
                  <a:cubicBezTo>
                    <a:pt x="1423239" y="174265"/>
                    <a:pt x="1419086" y="170264"/>
                    <a:pt x="1415248" y="167092"/>
                  </a:cubicBezTo>
                  <a:cubicBezTo>
                    <a:pt x="1422939" y="161101"/>
                    <a:pt x="1430359" y="154110"/>
                    <a:pt x="1437508" y="146118"/>
                  </a:cubicBezTo>
                  <a:cubicBezTo>
                    <a:pt x="1444656" y="138127"/>
                    <a:pt x="1451333" y="129421"/>
                    <a:pt x="1457539" y="120001"/>
                  </a:cubicBezTo>
                  <a:cubicBezTo>
                    <a:pt x="1452357" y="112195"/>
                    <a:pt x="1447061" y="104489"/>
                    <a:pt x="1441651" y="96883"/>
                  </a:cubicBezTo>
                  <a:cubicBezTo>
                    <a:pt x="1436241" y="89278"/>
                    <a:pt x="1430945" y="81972"/>
                    <a:pt x="1425763" y="74966"/>
                  </a:cubicBezTo>
                  <a:cubicBezTo>
                    <a:pt x="1425725" y="88120"/>
                    <a:pt x="1424944" y="102732"/>
                    <a:pt x="1423420" y="118801"/>
                  </a:cubicBezTo>
                  <a:cubicBezTo>
                    <a:pt x="1421896" y="134869"/>
                    <a:pt x="1419172" y="150966"/>
                    <a:pt x="1415248" y="167092"/>
                  </a:cubicBezTo>
                  <a:cubicBezTo>
                    <a:pt x="1412752" y="177094"/>
                    <a:pt x="1409628" y="186638"/>
                    <a:pt x="1405875" y="195724"/>
                  </a:cubicBezTo>
                  <a:cubicBezTo>
                    <a:pt x="1402123" y="204811"/>
                    <a:pt x="1397627" y="213098"/>
                    <a:pt x="1392388" y="220585"/>
                  </a:cubicBezTo>
                  <a:cubicBezTo>
                    <a:pt x="1389183" y="216984"/>
                    <a:pt x="1384735" y="212869"/>
                    <a:pt x="1379043" y="208240"/>
                  </a:cubicBezTo>
                  <a:cubicBezTo>
                    <a:pt x="1373352" y="203611"/>
                    <a:pt x="1368504" y="200182"/>
                    <a:pt x="1364499" y="197953"/>
                  </a:cubicBezTo>
                  <a:cubicBezTo>
                    <a:pt x="1372673" y="185770"/>
                    <a:pt x="1378676" y="172189"/>
                    <a:pt x="1382507" y="157212"/>
                  </a:cubicBezTo>
                  <a:cubicBezTo>
                    <a:pt x="1386338" y="142234"/>
                    <a:pt x="1388785" y="127180"/>
                    <a:pt x="1389848" y="112050"/>
                  </a:cubicBezTo>
                  <a:cubicBezTo>
                    <a:pt x="1390910" y="96921"/>
                    <a:pt x="1391376" y="83035"/>
                    <a:pt x="1391245" y="70394"/>
                  </a:cubicBezTo>
                  <a:close/>
                  <a:moveTo>
                    <a:pt x="272262" y="4329"/>
                  </a:moveTo>
                  <a:cubicBezTo>
                    <a:pt x="275174" y="9396"/>
                    <a:pt x="277857" y="14807"/>
                    <a:pt x="280312" y="20560"/>
                  </a:cubicBezTo>
                  <a:cubicBezTo>
                    <a:pt x="282767" y="26313"/>
                    <a:pt x="284652" y="31494"/>
                    <a:pt x="285965" y="36104"/>
                  </a:cubicBezTo>
                  <a:lnTo>
                    <a:pt x="272490" y="40448"/>
                  </a:lnTo>
                  <a:lnTo>
                    <a:pt x="302409" y="40448"/>
                  </a:lnTo>
                  <a:lnTo>
                    <a:pt x="302409" y="70852"/>
                  </a:lnTo>
                  <a:lnTo>
                    <a:pt x="224942" y="70852"/>
                  </a:lnTo>
                  <a:lnTo>
                    <a:pt x="224942" y="40448"/>
                  </a:lnTo>
                  <a:lnTo>
                    <a:pt x="255779" y="40448"/>
                  </a:lnTo>
                  <a:cubicBezTo>
                    <a:pt x="254471" y="35995"/>
                    <a:pt x="252806" y="31242"/>
                    <a:pt x="250784" y="26189"/>
                  </a:cubicBezTo>
                  <a:cubicBezTo>
                    <a:pt x="248762" y="21136"/>
                    <a:pt x="246698" y="16440"/>
                    <a:pt x="244590" y="12101"/>
                  </a:cubicBezTo>
                  <a:close/>
                  <a:moveTo>
                    <a:pt x="352501" y="2972"/>
                  </a:moveTo>
                  <a:lnTo>
                    <a:pt x="384248" y="2972"/>
                  </a:lnTo>
                  <a:lnTo>
                    <a:pt x="384248" y="45949"/>
                  </a:lnTo>
                  <a:lnTo>
                    <a:pt x="399364" y="45949"/>
                  </a:lnTo>
                  <a:lnTo>
                    <a:pt x="399364" y="13030"/>
                  </a:lnTo>
                  <a:lnTo>
                    <a:pt x="430882" y="13030"/>
                  </a:lnTo>
                  <a:lnTo>
                    <a:pt x="430882" y="74266"/>
                  </a:lnTo>
                  <a:lnTo>
                    <a:pt x="307695" y="74266"/>
                  </a:lnTo>
                  <a:lnTo>
                    <a:pt x="307695" y="13030"/>
                  </a:lnTo>
                  <a:lnTo>
                    <a:pt x="337842" y="13030"/>
                  </a:lnTo>
                  <a:lnTo>
                    <a:pt x="337842" y="45949"/>
                  </a:lnTo>
                  <a:lnTo>
                    <a:pt x="352501" y="45949"/>
                  </a:lnTo>
                  <a:close/>
                  <a:moveTo>
                    <a:pt x="1698255" y="2057"/>
                  </a:moveTo>
                  <a:lnTo>
                    <a:pt x="1729573" y="2057"/>
                  </a:lnTo>
                  <a:lnTo>
                    <a:pt x="1729573" y="15773"/>
                  </a:lnTo>
                  <a:lnTo>
                    <a:pt x="1751290" y="15773"/>
                  </a:lnTo>
                  <a:lnTo>
                    <a:pt x="1751290" y="2057"/>
                  </a:lnTo>
                  <a:lnTo>
                    <a:pt x="1783522" y="2057"/>
                  </a:lnTo>
                  <a:lnTo>
                    <a:pt x="1783522" y="15773"/>
                  </a:lnTo>
                  <a:lnTo>
                    <a:pt x="1805925" y="15773"/>
                  </a:lnTo>
                  <a:lnTo>
                    <a:pt x="1805925" y="42720"/>
                  </a:lnTo>
                  <a:lnTo>
                    <a:pt x="1783522" y="42720"/>
                  </a:lnTo>
                  <a:lnTo>
                    <a:pt x="1783522" y="53485"/>
                  </a:lnTo>
                  <a:lnTo>
                    <a:pt x="1751290" y="53485"/>
                  </a:lnTo>
                  <a:lnTo>
                    <a:pt x="1751290" y="42720"/>
                  </a:lnTo>
                  <a:lnTo>
                    <a:pt x="1729573" y="42720"/>
                  </a:lnTo>
                  <a:lnTo>
                    <a:pt x="1729573" y="53485"/>
                  </a:lnTo>
                  <a:lnTo>
                    <a:pt x="1698255" y="53485"/>
                  </a:lnTo>
                  <a:lnTo>
                    <a:pt x="1698255" y="42720"/>
                  </a:lnTo>
                  <a:lnTo>
                    <a:pt x="1675166" y="42720"/>
                  </a:lnTo>
                  <a:lnTo>
                    <a:pt x="1675166" y="15773"/>
                  </a:lnTo>
                  <a:lnTo>
                    <a:pt x="1698255" y="15773"/>
                  </a:lnTo>
                  <a:close/>
                  <a:moveTo>
                    <a:pt x="1619616" y="2057"/>
                  </a:moveTo>
                  <a:lnTo>
                    <a:pt x="1650935" y="2057"/>
                  </a:lnTo>
                  <a:lnTo>
                    <a:pt x="1650935" y="43877"/>
                  </a:lnTo>
                  <a:lnTo>
                    <a:pt x="1670137" y="43877"/>
                  </a:lnTo>
                  <a:lnTo>
                    <a:pt x="1670137" y="74502"/>
                  </a:lnTo>
                  <a:lnTo>
                    <a:pt x="1650935" y="74502"/>
                  </a:lnTo>
                  <a:lnTo>
                    <a:pt x="1650935" y="81583"/>
                  </a:lnTo>
                  <a:cubicBezTo>
                    <a:pt x="1653439" y="84769"/>
                    <a:pt x="1656634" y="89099"/>
                    <a:pt x="1660519" y="94572"/>
                  </a:cubicBezTo>
                  <a:cubicBezTo>
                    <a:pt x="1664403" y="100045"/>
                    <a:pt x="1668123" y="105390"/>
                    <a:pt x="1671678" y="110607"/>
                  </a:cubicBezTo>
                  <a:cubicBezTo>
                    <a:pt x="1675232" y="115824"/>
                    <a:pt x="1677767" y="119642"/>
                    <a:pt x="1679281" y="122061"/>
                  </a:cubicBezTo>
                  <a:lnTo>
                    <a:pt x="1659850" y="144930"/>
                  </a:lnTo>
                  <a:cubicBezTo>
                    <a:pt x="1658807" y="141930"/>
                    <a:pt x="1657521" y="138649"/>
                    <a:pt x="1655992" y="135084"/>
                  </a:cubicBezTo>
                  <a:cubicBezTo>
                    <a:pt x="1654463" y="131520"/>
                    <a:pt x="1652777" y="127788"/>
                    <a:pt x="1650935" y="123888"/>
                  </a:cubicBezTo>
                  <a:lnTo>
                    <a:pt x="1650935" y="219199"/>
                  </a:lnTo>
                  <a:lnTo>
                    <a:pt x="1619616" y="219199"/>
                  </a:lnTo>
                  <a:lnTo>
                    <a:pt x="1619616" y="154068"/>
                  </a:lnTo>
                  <a:cubicBezTo>
                    <a:pt x="1617554" y="159229"/>
                    <a:pt x="1615392" y="164092"/>
                    <a:pt x="1613130" y="168655"/>
                  </a:cubicBezTo>
                  <a:cubicBezTo>
                    <a:pt x="1610867" y="173219"/>
                    <a:pt x="1608534" y="177341"/>
                    <a:pt x="1606129" y="181023"/>
                  </a:cubicBezTo>
                  <a:cubicBezTo>
                    <a:pt x="1604519" y="175975"/>
                    <a:pt x="1602252" y="170245"/>
                    <a:pt x="1599328" y="163831"/>
                  </a:cubicBezTo>
                  <a:cubicBezTo>
                    <a:pt x="1596404" y="157417"/>
                    <a:pt x="1593565" y="151803"/>
                    <a:pt x="1590813" y="146988"/>
                  </a:cubicBezTo>
                  <a:cubicBezTo>
                    <a:pt x="1596913" y="139171"/>
                    <a:pt x="1602428" y="129516"/>
                    <a:pt x="1607358" y="118023"/>
                  </a:cubicBezTo>
                  <a:cubicBezTo>
                    <a:pt x="1612287" y="106530"/>
                    <a:pt x="1616373" y="94772"/>
                    <a:pt x="1619616" y="82749"/>
                  </a:cubicBezTo>
                  <a:lnTo>
                    <a:pt x="1619616" y="74509"/>
                  </a:lnTo>
                  <a:lnTo>
                    <a:pt x="1596985" y="74509"/>
                  </a:lnTo>
                  <a:lnTo>
                    <a:pt x="1596985" y="43877"/>
                  </a:lnTo>
                  <a:lnTo>
                    <a:pt x="1619616" y="43877"/>
                  </a:lnTo>
                  <a:close/>
                  <a:moveTo>
                    <a:pt x="2015094" y="2043"/>
                  </a:moveTo>
                  <a:lnTo>
                    <a:pt x="2037726" y="28561"/>
                  </a:lnTo>
                  <a:cubicBezTo>
                    <a:pt x="2024167" y="33323"/>
                    <a:pt x="2009336" y="37000"/>
                    <a:pt x="1993234" y="39591"/>
                  </a:cubicBezTo>
                  <a:cubicBezTo>
                    <a:pt x="1977132" y="42181"/>
                    <a:pt x="1960873" y="43915"/>
                    <a:pt x="1944457" y="44791"/>
                  </a:cubicBezTo>
                  <a:lnTo>
                    <a:pt x="1944457" y="62851"/>
                  </a:lnTo>
                  <a:lnTo>
                    <a:pt x="2005493" y="62851"/>
                  </a:lnTo>
                  <a:lnTo>
                    <a:pt x="2011208" y="61936"/>
                  </a:lnTo>
                  <a:lnTo>
                    <a:pt x="2032011" y="67651"/>
                  </a:lnTo>
                  <a:cubicBezTo>
                    <a:pt x="2029620" y="87392"/>
                    <a:pt x="2026000" y="105175"/>
                    <a:pt x="2021152" y="121001"/>
                  </a:cubicBezTo>
                  <a:cubicBezTo>
                    <a:pt x="2016304" y="136827"/>
                    <a:pt x="2010170" y="150895"/>
                    <a:pt x="2002750" y="163206"/>
                  </a:cubicBezTo>
                  <a:cubicBezTo>
                    <a:pt x="2007993" y="169383"/>
                    <a:pt x="2013908" y="174860"/>
                    <a:pt x="2020495" y="179637"/>
                  </a:cubicBezTo>
                  <a:cubicBezTo>
                    <a:pt x="2027081" y="184413"/>
                    <a:pt x="2034425" y="188462"/>
                    <a:pt x="2042526" y="191781"/>
                  </a:cubicBezTo>
                  <a:cubicBezTo>
                    <a:pt x="2038697" y="195215"/>
                    <a:pt x="2034697" y="199663"/>
                    <a:pt x="2030525" y="205126"/>
                  </a:cubicBezTo>
                  <a:cubicBezTo>
                    <a:pt x="2026353" y="210588"/>
                    <a:pt x="2023038" y="215665"/>
                    <a:pt x="2020581" y="220356"/>
                  </a:cubicBezTo>
                  <a:cubicBezTo>
                    <a:pt x="2005074" y="212546"/>
                    <a:pt x="1992196" y="202563"/>
                    <a:pt x="1981947" y="190409"/>
                  </a:cubicBezTo>
                  <a:cubicBezTo>
                    <a:pt x="1976132" y="196234"/>
                    <a:pt x="1969874" y="201558"/>
                    <a:pt x="1963173" y="206383"/>
                  </a:cubicBezTo>
                  <a:cubicBezTo>
                    <a:pt x="1956473" y="211207"/>
                    <a:pt x="1949243" y="215560"/>
                    <a:pt x="1941485" y="219442"/>
                  </a:cubicBezTo>
                  <a:cubicBezTo>
                    <a:pt x="1939571" y="215870"/>
                    <a:pt x="1937113" y="211869"/>
                    <a:pt x="1934113" y="207440"/>
                  </a:cubicBezTo>
                  <a:cubicBezTo>
                    <a:pt x="1931112" y="203011"/>
                    <a:pt x="1928083" y="199011"/>
                    <a:pt x="1925026" y="195439"/>
                  </a:cubicBezTo>
                  <a:cubicBezTo>
                    <a:pt x="1923192" y="200025"/>
                    <a:pt x="1921144" y="204454"/>
                    <a:pt x="1918882" y="208726"/>
                  </a:cubicBezTo>
                  <a:cubicBezTo>
                    <a:pt x="1916620" y="212998"/>
                    <a:pt x="1914172" y="217027"/>
                    <a:pt x="1911539" y="220813"/>
                  </a:cubicBezTo>
                  <a:cubicBezTo>
                    <a:pt x="1908367" y="217722"/>
                    <a:pt x="1904023" y="214246"/>
                    <a:pt x="1898508" y="210383"/>
                  </a:cubicBezTo>
                  <a:cubicBezTo>
                    <a:pt x="1892993" y="206521"/>
                    <a:pt x="1888193" y="203673"/>
                    <a:pt x="1884106" y="201839"/>
                  </a:cubicBezTo>
                  <a:cubicBezTo>
                    <a:pt x="1892658" y="189192"/>
                    <a:pt x="1898948" y="175168"/>
                    <a:pt x="1902979" y="159769"/>
                  </a:cubicBezTo>
                  <a:cubicBezTo>
                    <a:pt x="1907009" y="144369"/>
                    <a:pt x="1909591" y="128957"/>
                    <a:pt x="1910725" y="113532"/>
                  </a:cubicBezTo>
                  <a:cubicBezTo>
                    <a:pt x="1911860" y="98107"/>
                    <a:pt x="1912360" y="84033"/>
                    <a:pt x="1912224" y="71309"/>
                  </a:cubicBezTo>
                  <a:lnTo>
                    <a:pt x="1912224" y="17588"/>
                  </a:lnTo>
                  <a:cubicBezTo>
                    <a:pt x="1931327" y="16926"/>
                    <a:pt x="1949986" y="15335"/>
                    <a:pt x="1968203" y="12816"/>
                  </a:cubicBezTo>
                  <a:cubicBezTo>
                    <a:pt x="1986419" y="10296"/>
                    <a:pt x="2002050" y="6706"/>
                    <a:pt x="2015094" y="2043"/>
                  </a:cubicBezTo>
                  <a:close/>
                  <a:moveTo>
                    <a:pt x="1851645" y="2043"/>
                  </a:moveTo>
                  <a:lnTo>
                    <a:pt x="1882506" y="2043"/>
                  </a:lnTo>
                  <a:lnTo>
                    <a:pt x="1882506" y="43877"/>
                  </a:lnTo>
                  <a:lnTo>
                    <a:pt x="1905366" y="43877"/>
                  </a:lnTo>
                  <a:lnTo>
                    <a:pt x="1905366" y="74509"/>
                  </a:lnTo>
                  <a:lnTo>
                    <a:pt x="1882506" y="74509"/>
                  </a:lnTo>
                  <a:lnTo>
                    <a:pt x="1882506" y="76795"/>
                  </a:lnTo>
                  <a:cubicBezTo>
                    <a:pt x="1884569" y="79557"/>
                    <a:pt x="1887479" y="83762"/>
                    <a:pt x="1891235" y="89411"/>
                  </a:cubicBezTo>
                  <a:cubicBezTo>
                    <a:pt x="1894992" y="95059"/>
                    <a:pt x="1898646" y="100670"/>
                    <a:pt x="1902200" y="106242"/>
                  </a:cubicBezTo>
                  <a:cubicBezTo>
                    <a:pt x="1905753" y="111815"/>
                    <a:pt x="1908256" y="115868"/>
                    <a:pt x="1909710" y="118400"/>
                  </a:cubicBezTo>
                  <a:lnTo>
                    <a:pt x="1890736" y="142861"/>
                  </a:lnTo>
                  <a:cubicBezTo>
                    <a:pt x="1889807" y="139513"/>
                    <a:pt x="1888635" y="135807"/>
                    <a:pt x="1887221" y="131745"/>
                  </a:cubicBezTo>
                  <a:cubicBezTo>
                    <a:pt x="1885807" y="127683"/>
                    <a:pt x="1884235" y="123463"/>
                    <a:pt x="1882506" y="119086"/>
                  </a:cubicBezTo>
                  <a:lnTo>
                    <a:pt x="1882506" y="219213"/>
                  </a:lnTo>
                  <a:lnTo>
                    <a:pt x="1851645" y="219213"/>
                  </a:lnTo>
                  <a:lnTo>
                    <a:pt x="1851645" y="139660"/>
                  </a:lnTo>
                  <a:cubicBezTo>
                    <a:pt x="1849121" y="147833"/>
                    <a:pt x="1846397" y="155434"/>
                    <a:pt x="1843473" y="162463"/>
                  </a:cubicBezTo>
                  <a:cubicBezTo>
                    <a:pt x="1840549" y="169493"/>
                    <a:pt x="1837481" y="175608"/>
                    <a:pt x="1834272" y="180808"/>
                  </a:cubicBezTo>
                  <a:cubicBezTo>
                    <a:pt x="1832781" y="175955"/>
                    <a:pt x="1830676" y="170288"/>
                    <a:pt x="1827957" y="163806"/>
                  </a:cubicBezTo>
                  <a:cubicBezTo>
                    <a:pt x="1825237" y="157324"/>
                    <a:pt x="1822618" y="151714"/>
                    <a:pt x="1820098" y="146975"/>
                  </a:cubicBezTo>
                  <a:cubicBezTo>
                    <a:pt x="1824608" y="141598"/>
                    <a:pt x="1828796" y="134929"/>
                    <a:pt x="1832663" y="126969"/>
                  </a:cubicBezTo>
                  <a:cubicBezTo>
                    <a:pt x="1836529" y="119009"/>
                    <a:pt x="1839989" y="110477"/>
                    <a:pt x="1843043" y="101374"/>
                  </a:cubicBezTo>
                  <a:cubicBezTo>
                    <a:pt x="1846097" y="92271"/>
                    <a:pt x="1848659" y="83316"/>
                    <a:pt x="1850731" y="74509"/>
                  </a:cubicBezTo>
                  <a:lnTo>
                    <a:pt x="1826042" y="74509"/>
                  </a:lnTo>
                  <a:lnTo>
                    <a:pt x="1826042" y="43877"/>
                  </a:lnTo>
                  <a:lnTo>
                    <a:pt x="1851645" y="43877"/>
                  </a:lnTo>
                  <a:close/>
                  <a:moveTo>
                    <a:pt x="726019" y="2043"/>
                  </a:moveTo>
                  <a:lnTo>
                    <a:pt x="759623" y="10273"/>
                  </a:lnTo>
                  <a:cubicBezTo>
                    <a:pt x="758823" y="12340"/>
                    <a:pt x="758023" y="14435"/>
                    <a:pt x="757223" y="16559"/>
                  </a:cubicBezTo>
                  <a:cubicBezTo>
                    <a:pt x="756423" y="18683"/>
                    <a:pt x="755623" y="20779"/>
                    <a:pt x="754822" y="22846"/>
                  </a:cubicBezTo>
                  <a:lnTo>
                    <a:pt x="887182" y="22846"/>
                  </a:lnTo>
                  <a:lnTo>
                    <a:pt x="887182" y="50506"/>
                  </a:lnTo>
                  <a:lnTo>
                    <a:pt x="741335" y="50506"/>
                  </a:lnTo>
                  <a:cubicBezTo>
                    <a:pt x="740640" y="51764"/>
                    <a:pt x="739916" y="53021"/>
                    <a:pt x="739163" y="54278"/>
                  </a:cubicBezTo>
                  <a:cubicBezTo>
                    <a:pt x="738411" y="55535"/>
                    <a:pt x="737687" y="56793"/>
                    <a:pt x="736992" y="58050"/>
                  </a:cubicBezTo>
                  <a:lnTo>
                    <a:pt x="867065" y="58050"/>
                  </a:lnTo>
                  <a:lnTo>
                    <a:pt x="867065" y="84796"/>
                  </a:lnTo>
                  <a:lnTo>
                    <a:pt x="734248" y="84796"/>
                  </a:lnTo>
                  <a:lnTo>
                    <a:pt x="734248" y="62393"/>
                  </a:lnTo>
                  <a:cubicBezTo>
                    <a:pt x="730581" y="68232"/>
                    <a:pt x="726771" y="73757"/>
                    <a:pt x="722818" y="78967"/>
                  </a:cubicBezTo>
                  <a:cubicBezTo>
                    <a:pt x="718866" y="84177"/>
                    <a:pt x="714827" y="89016"/>
                    <a:pt x="710703" y="93483"/>
                  </a:cubicBezTo>
                  <a:lnTo>
                    <a:pt x="855178" y="93483"/>
                  </a:lnTo>
                  <a:cubicBezTo>
                    <a:pt x="854925" y="110524"/>
                    <a:pt x="855278" y="125947"/>
                    <a:pt x="856236" y="139753"/>
                  </a:cubicBezTo>
                  <a:cubicBezTo>
                    <a:pt x="857194" y="153560"/>
                    <a:pt x="858902" y="164547"/>
                    <a:pt x="861359" y="172714"/>
                  </a:cubicBezTo>
                  <a:cubicBezTo>
                    <a:pt x="863815" y="180882"/>
                    <a:pt x="867165" y="185027"/>
                    <a:pt x="871409" y="185152"/>
                  </a:cubicBezTo>
                  <a:cubicBezTo>
                    <a:pt x="873085" y="185066"/>
                    <a:pt x="874247" y="182437"/>
                    <a:pt x="874895" y="177265"/>
                  </a:cubicBezTo>
                  <a:cubicBezTo>
                    <a:pt x="875542" y="172093"/>
                    <a:pt x="875904" y="164892"/>
                    <a:pt x="875981" y="155662"/>
                  </a:cubicBezTo>
                  <a:cubicBezTo>
                    <a:pt x="879243" y="159629"/>
                    <a:pt x="882777" y="163468"/>
                    <a:pt x="886582" y="167178"/>
                  </a:cubicBezTo>
                  <a:cubicBezTo>
                    <a:pt x="890387" y="170888"/>
                    <a:pt x="894092" y="173984"/>
                    <a:pt x="897697" y="176465"/>
                  </a:cubicBezTo>
                  <a:cubicBezTo>
                    <a:pt x="896759" y="190710"/>
                    <a:pt x="894235" y="201254"/>
                    <a:pt x="890125" y="208097"/>
                  </a:cubicBezTo>
                  <a:cubicBezTo>
                    <a:pt x="886015" y="214941"/>
                    <a:pt x="879090" y="218342"/>
                    <a:pt x="869351" y="218299"/>
                  </a:cubicBezTo>
                  <a:cubicBezTo>
                    <a:pt x="857357" y="218107"/>
                    <a:pt x="847995" y="213766"/>
                    <a:pt x="841267" y="205277"/>
                  </a:cubicBezTo>
                  <a:cubicBezTo>
                    <a:pt x="834539" y="196788"/>
                    <a:pt x="829716" y="185301"/>
                    <a:pt x="826798" y="170818"/>
                  </a:cubicBezTo>
                  <a:cubicBezTo>
                    <a:pt x="823879" y="156334"/>
                    <a:pt x="822138" y="140005"/>
                    <a:pt x="821574" y="121829"/>
                  </a:cubicBezTo>
                  <a:lnTo>
                    <a:pt x="707959" y="121829"/>
                  </a:lnTo>
                  <a:lnTo>
                    <a:pt x="707959" y="96455"/>
                  </a:lnTo>
                  <a:cubicBezTo>
                    <a:pt x="707264" y="97250"/>
                    <a:pt x="706540" y="98003"/>
                    <a:pt x="705788" y="98712"/>
                  </a:cubicBezTo>
                  <a:cubicBezTo>
                    <a:pt x="705035" y="99422"/>
                    <a:pt x="704311" y="100117"/>
                    <a:pt x="703616" y="100798"/>
                  </a:cubicBezTo>
                  <a:cubicBezTo>
                    <a:pt x="699992" y="97741"/>
                    <a:pt x="695239" y="94255"/>
                    <a:pt x="689357" y="90340"/>
                  </a:cubicBezTo>
                  <a:cubicBezTo>
                    <a:pt x="683475" y="86425"/>
                    <a:pt x="678322" y="83282"/>
                    <a:pt x="673898" y="80910"/>
                  </a:cubicBezTo>
                  <a:cubicBezTo>
                    <a:pt x="685442" y="71880"/>
                    <a:pt x="695729" y="60450"/>
                    <a:pt x="704759" y="46620"/>
                  </a:cubicBezTo>
                  <a:cubicBezTo>
                    <a:pt x="713789" y="32790"/>
                    <a:pt x="720875" y="17931"/>
                    <a:pt x="726019" y="2043"/>
                  </a:cubicBezTo>
                  <a:close/>
                  <a:moveTo>
                    <a:pt x="540167" y="2043"/>
                  </a:moveTo>
                  <a:lnTo>
                    <a:pt x="576743" y="2043"/>
                  </a:lnTo>
                  <a:cubicBezTo>
                    <a:pt x="576662" y="11554"/>
                    <a:pt x="576481" y="21279"/>
                    <a:pt x="576200" y="31218"/>
                  </a:cubicBezTo>
                  <a:cubicBezTo>
                    <a:pt x="575919" y="41157"/>
                    <a:pt x="575338" y="51168"/>
                    <a:pt x="574457" y="61250"/>
                  </a:cubicBezTo>
                  <a:lnTo>
                    <a:pt x="662239" y="61250"/>
                  </a:lnTo>
                  <a:lnTo>
                    <a:pt x="662239" y="95769"/>
                  </a:lnTo>
                  <a:lnTo>
                    <a:pt x="584515" y="95769"/>
                  </a:lnTo>
                  <a:cubicBezTo>
                    <a:pt x="591864" y="116648"/>
                    <a:pt x="602370" y="134955"/>
                    <a:pt x="616034" y="150690"/>
                  </a:cubicBezTo>
                  <a:cubicBezTo>
                    <a:pt x="629697" y="166426"/>
                    <a:pt x="647004" y="178446"/>
                    <a:pt x="667954" y="186752"/>
                  </a:cubicBezTo>
                  <a:cubicBezTo>
                    <a:pt x="663654" y="190667"/>
                    <a:pt x="659168" y="195639"/>
                    <a:pt x="654496" y="201668"/>
                  </a:cubicBezTo>
                  <a:cubicBezTo>
                    <a:pt x="649824" y="207697"/>
                    <a:pt x="646080" y="213241"/>
                    <a:pt x="643266" y="218299"/>
                  </a:cubicBezTo>
                  <a:cubicBezTo>
                    <a:pt x="623306" y="209002"/>
                    <a:pt x="606647" y="196848"/>
                    <a:pt x="593288" y="181837"/>
                  </a:cubicBezTo>
                  <a:cubicBezTo>
                    <a:pt x="579929" y="166826"/>
                    <a:pt x="568928" y="149185"/>
                    <a:pt x="560284" y="128916"/>
                  </a:cubicBezTo>
                  <a:cubicBezTo>
                    <a:pt x="553969" y="146642"/>
                    <a:pt x="544253" y="163139"/>
                    <a:pt x="531137" y="178408"/>
                  </a:cubicBezTo>
                  <a:cubicBezTo>
                    <a:pt x="518021" y="193677"/>
                    <a:pt x="500305" y="206973"/>
                    <a:pt x="477988" y="218299"/>
                  </a:cubicBezTo>
                  <a:cubicBezTo>
                    <a:pt x="475254" y="213574"/>
                    <a:pt x="471635" y="208621"/>
                    <a:pt x="467129" y="203440"/>
                  </a:cubicBezTo>
                  <a:cubicBezTo>
                    <a:pt x="462624" y="198258"/>
                    <a:pt x="457861" y="193762"/>
                    <a:pt x="452842" y="189952"/>
                  </a:cubicBezTo>
                  <a:cubicBezTo>
                    <a:pt x="477516" y="178456"/>
                    <a:pt x="496004" y="164587"/>
                    <a:pt x="508306" y="148347"/>
                  </a:cubicBezTo>
                  <a:cubicBezTo>
                    <a:pt x="520607" y="132107"/>
                    <a:pt x="528866" y="114581"/>
                    <a:pt x="533080" y="95769"/>
                  </a:cubicBezTo>
                  <a:lnTo>
                    <a:pt x="457414" y="95769"/>
                  </a:lnTo>
                  <a:lnTo>
                    <a:pt x="457414" y="61250"/>
                  </a:lnTo>
                  <a:lnTo>
                    <a:pt x="538567" y="61250"/>
                  </a:lnTo>
                  <a:cubicBezTo>
                    <a:pt x="539319" y="51168"/>
                    <a:pt x="539757" y="41157"/>
                    <a:pt x="539881" y="31218"/>
                  </a:cubicBezTo>
                  <a:cubicBezTo>
                    <a:pt x="540005" y="21279"/>
                    <a:pt x="540100" y="11554"/>
                    <a:pt x="540167" y="2043"/>
                  </a:cubicBezTo>
                  <a:close/>
                  <a:moveTo>
                    <a:pt x="1210651" y="1814"/>
                  </a:moveTo>
                  <a:lnTo>
                    <a:pt x="1244255" y="8672"/>
                  </a:lnTo>
                  <a:cubicBezTo>
                    <a:pt x="1241245" y="13511"/>
                    <a:pt x="1238121" y="18236"/>
                    <a:pt x="1234882" y="22846"/>
                  </a:cubicBezTo>
                  <a:lnTo>
                    <a:pt x="1316493" y="22846"/>
                  </a:lnTo>
                  <a:lnTo>
                    <a:pt x="1321522" y="21474"/>
                  </a:lnTo>
                  <a:lnTo>
                    <a:pt x="1342096" y="34504"/>
                  </a:lnTo>
                  <a:cubicBezTo>
                    <a:pt x="1335538" y="44210"/>
                    <a:pt x="1327680" y="52973"/>
                    <a:pt x="1318521" y="60793"/>
                  </a:cubicBezTo>
                  <a:cubicBezTo>
                    <a:pt x="1309363" y="68613"/>
                    <a:pt x="1299162" y="75547"/>
                    <a:pt x="1287918" y="81596"/>
                  </a:cubicBezTo>
                  <a:cubicBezTo>
                    <a:pt x="1298000" y="83296"/>
                    <a:pt x="1308639" y="84639"/>
                    <a:pt x="1319836" y="85625"/>
                  </a:cubicBezTo>
                  <a:cubicBezTo>
                    <a:pt x="1331033" y="86611"/>
                    <a:pt x="1342643" y="87325"/>
                    <a:pt x="1354669" y="87768"/>
                  </a:cubicBezTo>
                  <a:cubicBezTo>
                    <a:pt x="1351249" y="91549"/>
                    <a:pt x="1347859" y="96217"/>
                    <a:pt x="1344496" y="101770"/>
                  </a:cubicBezTo>
                  <a:cubicBezTo>
                    <a:pt x="1341134" y="107323"/>
                    <a:pt x="1338429" y="112333"/>
                    <a:pt x="1336381" y="116800"/>
                  </a:cubicBezTo>
                  <a:cubicBezTo>
                    <a:pt x="1318888" y="115691"/>
                    <a:pt x="1302496" y="113795"/>
                    <a:pt x="1287203" y="111114"/>
                  </a:cubicBezTo>
                  <a:cubicBezTo>
                    <a:pt x="1271911" y="108433"/>
                    <a:pt x="1257747" y="104765"/>
                    <a:pt x="1244712" y="100112"/>
                  </a:cubicBezTo>
                  <a:cubicBezTo>
                    <a:pt x="1230487" y="104784"/>
                    <a:pt x="1215675" y="108699"/>
                    <a:pt x="1200278" y="111857"/>
                  </a:cubicBezTo>
                  <a:cubicBezTo>
                    <a:pt x="1184881" y="115014"/>
                    <a:pt x="1169212" y="117500"/>
                    <a:pt x="1153272" y="119315"/>
                  </a:cubicBezTo>
                  <a:cubicBezTo>
                    <a:pt x="1152053" y="114971"/>
                    <a:pt x="1150262" y="110057"/>
                    <a:pt x="1147900" y="104570"/>
                  </a:cubicBezTo>
                  <a:cubicBezTo>
                    <a:pt x="1145538" y="99084"/>
                    <a:pt x="1143061" y="94397"/>
                    <a:pt x="1140471" y="90511"/>
                  </a:cubicBezTo>
                  <a:cubicBezTo>
                    <a:pt x="1151701" y="89606"/>
                    <a:pt x="1162788" y="88387"/>
                    <a:pt x="1173732" y="86854"/>
                  </a:cubicBezTo>
                  <a:cubicBezTo>
                    <a:pt x="1184676" y="85320"/>
                    <a:pt x="1195306" y="83415"/>
                    <a:pt x="1205622" y="81139"/>
                  </a:cubicBezTo>
                  <a:cubicBezTo>
                    <a:pt x="1199183" y="76795"/>
                    <a:pt x="1193087" y="71995"/>
                    <a:pt x="1187334" y="66737"/>
                  </a:cubicBezTo>
                  <a:cubicBezTo>
                    <a:pt x="1183905" y="69013"/>
                    <a:pt x="1180304" y="71204"/>
                    <a:pt x="1176532" y="73309"/>
                  </a:cubicBezTo>
                  <a:cubicBezTo>
                    <a:pt x="1172760" y="75414"/>
                    <a:pt x="1168817" y="77491"/>
                    <a:pt x="1164702" y="79538"/>
                  </a:cubicBezTo>
                  <a:cubicBezTo>
                    <a:pt x="1162697" y="75405"/>
                    <a:pt x="1159849" y="70814"/>
                    <a:pt x="1156158" y="65765"/>
                  </a:cubicBezTo>
                  <a:cubicBezTo>
                    <a:pt x="1152467" y="60717"/>
                    <a:pt x="1148991" y="56698"/>
                    <a:pt x="1145728" y="53707"/>
                  </a:cubicBezTo>
                  <a:cubicBezTo>
                    <a:pt x="1162021" y="46844"/>
                    <a:pt x="1175499" y="38910"/>
                    <a:pt x="1186162" y="29904"/>
                  </a:cubicBezTo>
                  <a:cubicBezTo>
                    <a:pt x="1196825" y="20898"/>
                    <a:pt x="1204988" y="11535"/>
                    <a:pt x="1210651" y="1814"/>
                  </a:cubicBezTo>
                  <a:close/>
                  <a:moveTo>
                    <a:pt x="1031211" y="457"/>
                  </a:moveTo>
                  <a:cubicBezTo>
                    <a:pt x="1033055" y="3829"/>
                    <a:pt x="1034856" y="7429"/>
                    <a:pt x="1036612" y="11259"/>
                  </a:cubicBezTo>
                  <a:cubicBezTo>
                    <a:pt x="1038369" y="15088"/>
                    <a:pt x="1039997" y="18802"/>
                    <a:pt x="1041495" y="22403"/>
                  </a:cubicBezTo>
                  <a:lnTo>
                    <a:pt x="1120111" y="22403"/>
                  </a:lnTo>
                  <a:lnTo>
                    <a:pt x="1120111" y="50035"/>
                  </a:lnTo>
                  <a:lnTo>
                    <a:pt x="1056360" y="50035"/>
                  </a:lnTo>
                  <a:lnTo>
                    <a:pt x="1077849" y="54154"/>
                  </a:lnTo>
                  <a:cubicBezTo>
                    <a:pt x="1075677" y="57940"/>
                    <a:pt x="1073562" y="61583"/>
                    <a:pt x="1071505" y="65082"/>
                  </a:cubicBezTo>
                  <a:cubicBezTo>
                    <a:pt x="1069447" y="68582"/>
                    <a:pt x="1067447" y="71882"/>
                    <a:pt x="1065504" y="74981"/>
                  </a:cubicBezTo>
                  <a:lnTo>
                    <a:pt x="1110738" y="74981"/>
                  </a:lnTo>
                  <a:lnTo>
                    <a:pt x="1110738" y="190180"/>
                  </a:lnTo>
                  <a:cubicBezTo>
                    <a:pt x="1110800" y="196929"/>
                    <a:pt x="1109877" y="202120"/>
                    <a:pt x="1107969" y="205754"/>
                  </a:cubicBezTo>
                  <a:cubicBezTo>
                    <a:pt x="1106061" y="209388"/>
                    <a:pt x="1102797" y="212122"/>
                    <a:pt x="1098177" y="213955"/>
                  </a:cubicBezTo>
                  <a:cubicBezTo>
                    <a:pt x="1093624" y="215827"/>
                    <a:pt x="1088056" y="216999"/>
                    <a:pt x="1081472" y="217470"/>
                  </a:cubicBezTo>
                  <a:cubicBezTo>
                    <a:pt x="1074889" y="217941"/>
                    <a:pt x="1067204" y="218142"/>
                    <a:pt x="1058417" y="218070"/>
                  </a:cubicBezTo>
                  <a:cubicBezTo>
                    <a:pt x="1057675" y="214270"/>
                    <a:pt x="1056474" y="210155"/>
                    <a:pt x="1054817" y="205726"/>
                  </a:cubicBezTo>
                  <a:cubicBezTo>
                    <a:pt x="1053160" y="201297"/>
                    <a:pt x="1051388" y="197410"/>
                    <a:pt x="1049502" y="194067"/>
                  </a:cubicBezTo>
                  <a:cubicBezTo>
                    <a:pt x="1054579" y="194291"/>
                    <a:pt x="1059684" y="194415"/>
                    <a:pt x="1064818" y="194439"/>
                  </a:cubicBezTo>
                  <a:cubicBezTo>
                    <a:pt x="1069952" y="194462"/>
                    <a:pt x="1073457" y="194415"/>
                    <a:pt x="1075334" y="194296"/>
                  </a:cubicBezTo>
                  <a:cubicBezTo>
                    <a:pt x="1077144" y="194315"/>
                    <a:pt x="1078439" y="193991"/>
                    <a:pt x="1079220" y="193324"/>
                  </a:cubicBezTo>
                  <a:cubicBezTo>
                    <a:pt x="1080001" y="192657"/>
                    <a:pt x="1080382" y="191533"/>
                    <a:pt x="1080363" y="189952"/>
                  </a:cubicBezTo>
                  <a:lnTo>
                    <a:pt x="1080363" y="134187"/>
                  </a:lnTo>
                  <a:lnTo>
                    <a:pt x="1066626" y="148799"/>
                  </a:lnTo>
                  <a:cubicBezTo>
                    <a:pt x="1065934" y="148119"/>
                    <a:pt x="1065199" y="147424"/>
                    <a:pt x="1064422" y="146715"/>
                  </a:cubicBezTo>
                  <a:cubicBezTo>
                    <a:pt x="1063645" y="146007"/>
                    <a:pt x="1062853" y="145255"/>
                    <a:pt x="1062047" y="144461"/>
                  </a:cubicBezTo>
                  <a:lnTo>
                    <a:pt x="1062047" y="191767"/>
                  </a:lnTo>
                  <a:lnTo>
                    <a:pt x="997353" y="191767"/>
                  </a:lnTo>
                  <a:lnTo>
                    <a:pt x="997353" y="200225"/>
                  </a:lnTo>
                  <a:lnTo>
                    <a:pt x="969949" y="200225"/>
                  </a:lnTo>
                  <a:lnTo>
                    <a:pt x="969949" y="145602"/>
                  </a:lnTo>
                  <a:cubicBezTo>
                    <a:pt x="968914" y="146283"/>
                    <a:pt x="967893" y="146920"/>
                    <a:pt x="966886" y="147515"/>
                  </a:cubicBezTo>
                  <a:cubicBezTo>
                    <a:pt x="965879" y="148109"/>
                    <a:pt x="964915" y="148689"/>
                    <a:pt x="963994" y="149255"/>
                  </a:cubicBezTo>
                  <a:cubicBezTo>
                    <a:pt x="963345" y="146906"/>
                    <a:pt x="962181" y="143614"/>
                    <a:pt x="960501" y="139379"/>
                  </a:cubicBezTo>
                  <a:cubicBezTo>
                    <a:pt x="958821" y="135145"/>
                    <a:pt x="957085" y="131050"/>
                    <a:pt x="955290" y="127096"/>
                  </a:cubicBezTo>
                  <a:lnTo>
                    <a:pt x="955290" y="218513"/>
                  </a:lnTo>
                  <a:lnTo>
                    <a:pt x="923772" y="218513"/>
                  </a:lnTo>
                  <a:lnTo>
                    <a:pt x="923772" y="74981"/>
                  </a:lnTo>
                  <a:lnTo>
                    <a:pt x="969262" y="74981"/>
                  </a:lnTo>
                  <a:cubicBezTo>
                    <a:pt x="968079" y="71715"/>
                    <a:pt x="966724" y="68291"/>
                    <a:pt x="965197" y="64711"/>
                  </a:cubicBezTo>
                  <a:cubicBezTo>
                    <a:pt x="963670" y="61130"/>
                    <a:pt x="962200" y="57764"/>
                    <a:pt x="960787" y="54612"/>
                  </a:cubicBezTo>
                  <a:lnTo>
                    <a:pt x="975430" y="50035"/>
                  </a:lnTo>
                  <a:lnTo>
                    <a:pt x="914171" y="50035"/>
                  </a:lnTo>
                  <a:lnTo>
                    <a:pt x="914171" y="22403"/>
                  </a:lnTo>
                  <a:lnTo>
                    <a:pt x="1003301" y="22403"/>
                  </a:lnTo>
                  <a:cubicBezTo>
                    <a:pt x="1002367" y="19988"/>
                    <a:pt x="1001375" y="17616"/>
                    <a:pt x="1000327" y="15288"/>
                  </a:cubicBezTo>
                  <a:cubicBezTo>
                    <a:pt x="999278" y="12959"/>
                    <a:pt x="998287" y="10758"/>
                    <a:pt x="997353" y="8687"/>
                  </a:cubicBezTo>
                  <a:close/>
                  <a:moveTo>
                    <a:pt x="115209" y="0"/>
                  </a:moveTo>
                  <a:cubicBezTo>
                    <a:pt x="116620" y="3372"/>
                    <a:pt x="118145" y="6972"/>
                    <a:pt x="119784" y="10801"/>
                  </a:cubicBezTo>
                  <a:cubicBezTo>
                    <a:pt x="121423" y="14630"/>
                    <a:pt x="122947" y="18345"/>
                    <a:pt x="124356" y="21946"/>
                  </a:cubicBezTo>
                  <a:lnTo>
                    <a:pt x="203882" y="21946"/>
                  </a:lnTo>
                  <a:lnTo>
                    <a:pt x="203882" y="49578"/>
                  </a:lnTo>
                  <a:lnTo>
                    <a:pt x="0" y="49578"/>
                  </a:lnTo>
                  <a:lnTo>
                    <a:pt x="0" y="21946"/>
                  </a:lnTo>
                  <a:lnTo>
                    <a:pt x="85013" y="21946"/>
                  </a:lnTo>
                  <a:cubicBezTo>
                    <a:pt x="84308" y="19641"/>
                    <a:pt x="83545" y="17335"/>
                    <a:pt x="82726" y="15030"/>
                  </a:cubicBezTo>
                  <a:cubicBezTo>
                    <a:pt x="81906" y="12725"/>
                    <a:pt x="81144" y="10535"/>
                    <a:pt x="80438" y="845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31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FF25732-5D45-43FE-9FD1-82C73599A403}"/>
                </a:ext>
              </a:extLst>
            </p:cNvPr>
            <p:cNvSpPr txBox="1">
              <a:spLocks noChangeAspect="1"/>
            </p:cNvSpPr>
            <p:nvPr/>
          </p:nvSpPr>
          <p:spPr>
            <a:xfrm rot="21300000">
              <a:off x="6874727" y="2796804"/>
              <a:ext cx="2637965" cy="369976"/>
            </a:xfrm>
            <a:custGeom>
              <a:avLst/>
              <a:gdLst/>
              <a:ahLst/>
              <a:cxnLst/>
              <a:rect l="l" t="t" r="r" b="b"/>
              <a:pathLst>
                <a:path w="1576044" h="221042">
                  <a:moveTo>
                    <a:pt x="1243888" y="107185"/>
                  </a:moveTo>
                  <a:lnTo>
                    <a:pt x="1243888" y="113386"/>
                  </a:lnTo>
                  <a:lnTo>
                    <a:pt x="1297609" y="113386"/>
                  </a:lnTo>
                  <a:lnTo>
                    <a:pt x="1297609" y="107185"/>
                  </a:lnTo>
                  <a:close/>
                  <a:moveTo>
                    <a:pt x="1476832" y="105828"/>
                  </a:moveTo>
                  <a:cubicBezTo>
                    <a:pt x="1475979" y="119482"/>
                    <a:pt x="1474312" y="133550"/>
                    <a:pt x="1471831" y="148033"/>
                  </a:cubicBezTo>
                  <a:cubicBezTo>
                    <a:pt x="1469350" y="162516"/>
                    <a:pt x="1465683" y="176413"/>
                    <a:pt x="1460830" y="189724"/>
                  </a:cubicBezTo>
                  <a:cubicBezTo>
                    <a:pt x="1467697" y="186409"/>
                    <a:pt x="1474136" y="182466"/>
                    <a:pt x="1480146" y="177894"/>
                  </a:cubicBezTo>
                  <a:cubicBezTo>
                    <a:pt x="1486157" y="173322"/>
                    <a:pt x="1491681" y="168121"/>
                    <a:pt x="1496720" y="162292"/>
                  </a:cubicBezTo>
                  <a:cubicBezTo>
                    <a:pt x="1492505" y="154053"/>
                    <a:pt x="1488762" y="145214"/>
                    <a:pt x="1485490" y="135775"/>
                  </a:cubicBezTo>
                  <a:cubicBezTo>
                    <a:pt x="1482218" y="126335"/>
                    <a:pt x="1479332" y="116353"/>
                    <a:pt x="1476832" y="105828"/>
                  </a:cubicBezTo>
                  <a:close/>
                  <a:moveTo>
                    <a:pt x="1503578" y="92569"/>
                  </a:moveTo>
                  <a:cubicBezTo>
                    <a:pt x="1505169" y="99541"/>
                    <a:pt x="1507017" y="106285"/>
                    <a:pt x="1509122" y="112800"/>
                  </a:cubicBezTo>
                  <a:cubicBezTo>
                    <a:pt x="1511226" y="119315"/>
                    <a:pt x="1513646" y="125602"/>
                    <a:pt x="1516380" y="131660"/>
                  </a:cubicBezTo>
                  <a:cubicBezTo>
                    <a:pt x="1521866" y="119773"/>
                    <a:pt x="1526209" y="106742"/>
                    <a:pt x="1529410" y="92569"/>
                  </a:cubicBezTo>
                  <a:close/>
                  <a:moveTo>
                    <a:pt x="1243888" y="79982"/>
                  </a:moveTo>
                  <a:lnTo>
                    <a:pt x="1243888" y="86183"/>
                  </a:lnTo>
                  <a:lnTo>
                    <a:pt x="1297609" y="86183"/>
                  </a:lnTo>
                  <a:lnTo>
                    <a:pt x="1297609" y="79982"/>
                  </a:lnTo>
                  <a:close/>
                  <a:moveTo>
                    <a:pt x="147675" y="79321"/>
                  </a:moveTo>
                  <a:lnTo>
                    <a:pt x="168706" y="95997"/>
                  </a:lnTo>
                  <a:cubicBezTo>
                    <a:pt x="161910" y="102216"/>
                    <a:pt x="154300" y="108283"/>
                    <a:pt x="145875" y="114197"/>
                  </a:cubicBezTo>
                  <a:cubicBezTo>
                    <a:pt x="137450" y="120111"/>
                    <a:pt x="128525" y="125555"/>
                    <a:pt x="119100" y="130529"/>
                  </a:cubicBezTo>
                  <a:lnTo>
                    <a:pt x="119100" y="131903"/>
                  </a:lnTo>
                  <a:lnTo>
                    <a:pt x="205968" y="131903"/>
                  </a:lnTo>
                  <a:lnTo>
                    <a:pt x="205968" y="162278"/>
                  </a:lnTo>
                  <a:lnTo>
                    <a:pt x="119100" y="162278"/>
                  </a:lnTo>
                  <a:lnTo>
                    <a:pt x="119100" y="183563"/>
                  </a:lnTo>
                  <a:cubicBezTo>
                    <a:pt x="119191" y="191593"/>
                    <a:pt x="118038" y="197923"/>
                    <a:pt x="115643" y="202553"/>
                  </a:cubicBezTo>
                  <a:cubicBezTo>
                    <a:pt x="113247" y="207184"/>
                    <a:pt x="109066" y="210600"/>
                    <a:pt x="103098" y="212803"/>
                  </a:cubicBezTo>
                  <a:cubicBezTo>
                    <a:pt x="97045" y="215120"/>
                    <a:pt x="90178" y="216595"/>
                    <a:pt x="82496" y="217228"/>
                  </a:cubicBezTo>
                  <a:cubicBezTo>
                    <a:pt x="74814" y="217861"/>
                    <a:pt x="66289" y="218137"/>
                    <a:pt x="56921" y="218056"/>
                  </a:cubicBezTo>
                  <a:cubicBezTo>
                    <a:pt x="55783" y="213155"/>
                    <a:pt x="53945" y="207712"/>
                    <a:pt x="51406" y="201726"/>
                  </a:cubicBezTo>
                  <a:cubicBezTo>
                    <a:pt x="48868" y="195740"/>
                    <a:pt x="46287" y="190525"/>
                    <a:pt x="43662" y="186080"/>
                  </a:cubicBezTo>
                  <a:cubicBezTo>
                    <a:pt x="48045" y="186306"/>
                    <a:pt x="52665" y="186464"/>
                    <a:pt x="57522" y="186555"/>
                  </a:cubicBezTo>
                  <a:cubicBezTo>
                    <a:pt x="62379" y="186645"/>
                    <a:pt x="66779" y="186684"/>
                    <a:pt x="70722" y="186673"/>
                  </a:cubicBezTo>
                  <a:cubicBezTo>
                    <a:pt x="74664" y="186662"/>
                    <a:pt x="77455" y="186617"/>
                    <a:pt x="79095" y="186538"/>
                  </a:cubicBezTo>
                  <a:cubicBezTo>
                    <a:pt x="81343" y="186562"/>
                    <a:pt x="82905" y="186285"/>
                    <a:pt x="83782" y="185708"/>
                  </a:cubicBezTo>
                  <a:cubicBezTo>
                    <a:pt x="84658" y="185131"/>
                    <a:pt x="85077" y="184111"/>
                    <a:pt x="85039" y="182647"/>
                  </a:cubicBezTo>
                  <a:lnTo>
                    <a:pt x="85039" y="162278"/>
                  </a:lnTo>
                  <a:lnTo>
                    <a:pt x="0" y="162278"/>
                  </a:lnTo>
                  <a:lnTo>
                    <a:pt x="0" y="131903"/>
                  </a:lnTo>
                  <a:lnTo>
                    <a:pt x="85039" y="131903"/>
                  </a:lnTo>
                  <a:lnTo>
                    <a:pt x="85039" y="118627"/>
                  </a:lnTo>
                  <a:cubicBezTo>
                    <a:pt x="88034" y="117358"/>
                    <a:pt x="91073" y="115947"/>
                    <a:pt x="94154" y="114392"/>
                  </a:cubicBezTo>
                  <a:cubicBezTo>
                    <a:pt x="97236" y="112838"/>
                    <a:pt x="100217" y="111197"/>
                    <a:pt x="103098" y="109471"/>
                  </a:cubicBezTo>
                  <a:lnTo>
                    <a:pt x="42291" y="109471"/>
                  </a:lnTo>
                  <a:lnTo>
                    <a:pt x="42291" y="80925"/>
                  </a:lnTo>
                  <a:lnTo>
                    <a:pt x="140817" y="80925"/>
                  </a:lnTo>
                  <a:close/>
                  <a:moveTo>
                    <a:pt x="887106" y="59865"/>
                  </a:moveTo>
                  <a:lnTo>
                    <a:pt x="887106" y="109043"/>
                  </a:lnTo>
                  <a:lnTo>
                    <a:pt x="904947" y="109043"/>
                  </a:lnTo>
                  <a:cubicBezTo>
                    <a:pt x="914883" y="109000"/>
                    <a:pt x="922289" y="106741"/>
                    <a:pt x="927164" y="102266"/>
                  </a:cubicBezTo>
                  <a:cubicBezTo>
                    <a:pt x="932038" y="97792"/>
                    <a:pt x="934469" y="91359"/>
                    <a:pt x="934454" y="82967"/>
                  </a:cubicBezTo>
                  <a:cubicBezTo>
                    <a:pt x="934407" y="74499"/>
                    <a:pt x="931757" y="68505"/>
                    <a:pt x="926506" y="64983"/>
                  </a:cubicBezTo>
                  <a:cubicBezTo>
                    <a:pt x="921255" y="61461"/>
                    <a:pt x="913687" y="59755"/>
                    <a:pt x="903804" y="59865"/>
                  </a:cubicBezTo>
                  <a:close/>
                  <a:moveTo>
                    <a:pt x="734706" y="59865"/>
                  </a:moveTo>
                  <a:lnTo>
                    <a:pt x="734706" y="109043"/>
                  </a:lnTo>
                  <a:lnTo>
                    <a:pt x="752547" y="109043"/>
                  </a:lnTo>
                  <a:cubicBezTo>
                    <a:pt x="762483" y="109000"/>
                    <a:pt x="769889" y="106741"/>
                    <a:pt x="774764" y="102266"/>
                  </a:cubicBezTo>
                  <a:cubicBezTo>
                    <a:pt x="779638" y="97792"/>
                    <a:pt x="782069" y="91359"/>
                    <a:pt x="782054" y="82967"/>
                  </a:cubicBezTo>
                  <a:cubicBezTo>
                    <a:pt x="782007" y="74499"/>
                    <a:pt x="779357" y="68505"/>
                    <a:pt x="774106" y="64983"/>
                  </a:cubicBezTo>
                  <a:cubicBezTo>
                    <a:pt x="768855" y="61461"/>
                    <a:pt x="761287" y="59755"/>
                    <a:pt x="751404" y="59865"/>
                  </a:cubicBezTo>
                  <a:close/>
                  <a:moveTo>
                    <a:pt x="1213256" y="57379"/>
                  </a:moveTo>
                  <a:lnTo>
                    <a:pt x="1329613" y="57379"/>
                  </a:lnTo>
                  <a:lnTo>
                    <a:pt x="1329613" y="135989"/>
                  </a:lnTo>
                  <a:lnTo>
                    <a:pt x="1288237" y="135989"/>
                  </a:lnTo>
                  <a:cubicBezTo>
                    <a:pt x="1288018" y="137713"/>
                    <a:pt x="1287827" y="139423"/>
                    <a:pt x="1287665" y="141118"/>
                  </a:cubicBezTo>
                  <a:cubicBezTo>
                    <a:pt x="1287503" y="142814"/>
                    <a:pt x="1287313" y="144466"/>
                    <a:pt x="1287094" y="146076"/>
                  </a:cubicBezTo>
                  <a:lnTo>
                    <a:pt x="1340815" y="146076"/>
                  </a:lnTo>
                  <a:lnTo>
                    <a:pt x="1340815" y="173022"/>
                  </a:lnTo>
                  <a:lnTo>
                    <a:pt x="1308354" y="173022"/>
                  </a:lnTo>
                  <a:cubicBezTo>
                    <a:pt x="1313026" y="177494"/>
                    <a:pt x="1318598" y="181295"/>
                    <a:pt x="1325070" y="184423"/>
                  </a:cubicBezTo>
                  <a:cubicBezTo>
                    <a:pt x="1331542" y="187552"/>
                    <a:pt x="1339000" y="189924"/>
                    <a:pt x="1347444" y="191539"/>
                  </a:cubicBezTo>
                  <a:cubicBezTo>
                    <a:pt x="1343863" y="194953"/>
                    <a:pt x="1340167" y="199268"/>
                    <a:pt x="1336357" y="204483"/>
                  </a:cubicBezTo>
                  <a:cubicBezTo>
                    <a:pt x="1332547" y="209698"/>
                    <a:pt x="1329537" y="214527"/>
                    <a:pt x="1327328" y="218971"/>
                  </a:cubicBezTo>
                  <a:cubicBezTo>
                    <a:pt x="1315502" y="215527"/>
                    <a:pt x="1305491" y="210527"/>
                    <a:pt x="1297295" y="203969"/>
                  </a:cubicBezTo>
                  <a:cubicBezTo>
                    <a:pt x="1289099" y="197411"/>
                    <a:pt x="1282346" y="189381"/>
                    <a:pt x="1277036" y="179880"/>
                  </a:cubicBezTo>
                  <a:cubicBezTo>
                    <a:pt x="1272197" y="188786"/>
                    <a:pt x="1264615" y="196520"/>
                    <a:pt x="1254290" y="203083"/>
                  </a:cubicBezTo>
                  <a:cubicBezTo>
                    <a:pt x="1243965" y="209646"/>
                    <a:pt x="1229753" y="215094"/>
                    <a:pt x="1211656" y="219428"/>
                  </a:cubicBezTo>
                  <a:cubicBezTo>
                    <a:pt x="1210146" y="215223"/>
                    <a:pt x="1207794" y="210603"/>
                    <a:pt x="1204598" y="205569"/>
                  </a:cubicBezTo>
                  <a:cubicBezTo>
                    <a:pt x="1201402" y="200535"/>
                    <a:pt x="1198192" y="196315"/>
                    <a:pt x="1194968" y="192910"/>
                  </a:cubicBezTo>
                  <a:cubicBezTo>
                    <a:pt x="1207222" y="190624"/>
                    <a:pt x="1217176" y="187824"/>
                    <a:pt x="1224829" y="184509"/>
                  </a:cubicBezTo>
                  <a:cubicBezTo>
                    <a:pt x="1232482" y="181194"/>
                    <a:pt x="1238378" y="177365"/>
                    <a:pt x="1242517" y="173022"/>
                  </a:cubicBezTo>
                  <a:lnTo>
                    <a:pt x="1204798" y="173022"/>
                  </a:lnTo>
                  <a:lnTo>
                    <a:pt x="1204798" y="146076"/>
                  </a:lnTo>
                  <a:lnTo>
                    <a:pt x="1254404" y="146076"/>
                  </a:lnTo>
                  <a:cubicBezTo>
                    <a:pt x="1254733" y="144466"/>
                    <a:pt x="1254990" y="142814"/>
                    <a:pt x="1255176" y="141118"/>
                  </a:cubicBezTo>
                  <a:cubicBezTo>
                    <a:pt x="1255361" y="139423"/>
                    <a:pt x="1255561" y="137713"/>
                    <a:pt x="1255776" y="135989"/>
                  </a:cubicBezTo>
                  <a:lnTo>
                    <a:pt x="1213256" y="135989"/>
                  </a:lnTo>
                  <a:close/>
                  <a:moveTo>
                    <a:pt x="985585" y="27661"/>
                  </a:moveTo>
                  <a:lnTo>
                    <a:pt x="1118601" y="27661"/>
                  </a:lnTo>
                  <a:lnTo>
                    <a:pt x="1118601" y="61465"/>
                  </a:lnTo>
                  <a:lnTo>
                    <a:pt x="1072424" y="61465"/>
                  </a:lnTo>
                  <a:lnTo>
                    <a:pt x="1072424" y="197711"/>
                  </a:lnTo>
                  <a:lnTo>
                    <a:pt x="1031533" y="197711"/>
                  </a:lnTo>
                  <a:lnTo>
                    <a:pt x="1031533" y="61465"/>
                  </a:lnTo>
                  <a:lnTo>
                    <a:pt x="985585" y="61465"/>
                  </a:lnTo>
                  <a:close/>
                  <a:moveTo>
                    <a:pt x="846215" y="27661"/>
                  </a:moveTo>
                  <a:lnTo>
                    <a:pt x="905862" y="27661"/>
                  </a:lnTo>
                  <a:cubicBezTo>
                    <a:pt x="918512" y="27565"/>
                    <a:pt x="929974" y="29229"/>
                    <a:pt x="940247" y="32653"/>
                  </a:cubicBezTo>
                  <a:cubicBezTo>
                    <a:pt x="950521" y="36077"/>
                    <a:pt x="958711" y="41838"/>
                    <a:pt x="964818" y="49936"/>
                  </a:cubicBezTo>
                  <a:cubicBezTo>
                    <a:pt x="970925" y="58033"/>
                    <a:pt x="974053" y="69043"/>
                    <a:pt x="974202" y="82967"/>
                  </a:cubicBezTo>
                  <a:cubicBezTo>
                    <a:pt x="974038" y="96425"/>
                    <a:pt x="970890" y="107457"/>
                    <a:pt x="964759" y="116061"/>
                  </a:cubicBezTo>
                  <a:cubicBezTo>
                    <a:pt x="958628" y="124665"/>
                    <a:pt x="950503" y="131021"/>
                    <a:pt x="940383" y="135129"/>
                  </a:cubicBezTo>
                  <a:cubicBezTo>
                    <a:pt x="930263" y="139237"/>
                    <a:pt x="919138" y="141276"/>
                    <a:pt x="907006" y="141247"/>
                  </a:cubicBezTo>
                  <a:lnTo>
                    <a:pt x="887106" y="141247"/>
                  </a:lnTo>
                  <a:lnTo>
                    <a:pt x="887106" y="197711"/>
                  </a:lnTo>
                  <a:lnTo>
                    <a:pt x="846215" y="197711"/>
                  </a:lnTo>
                  <a:close/>
                  <a:moveTo>
                    <a:pt x="693815" y="27661"/>
                  </a:moveTo>
                  <a:lnTo>
                    <a:pt x="753462" y="27661"/>
                  </a:lnTo>
                  <a:cubicBezTo>
                    <a:pt x="766112" y="27565"/>
                    <a:pt x="777574" y="29229"/>
                    <a:pt x="787847" y="32653"/>
                  </a:cubicBezTo>
                  <a:cubicBezTo>
                    <a:pt x="798121" y="36077"/>
                    <a:pt x="806311" y="41838"/>
                    <a:pt x="812418" y="49936"/>
                  </a:cubicBezTo>
                  <a:cubicBezTo>
                    <a:pt x="818525" y="58033"/>
                    <a:pt x="821653" y="69043"/>
                    <a:pt x="821802" y="82967"/>
                  </a:cubicBezTo>
                  <a:cubicBezTo>
                    <a:pt x="821638" y="96425"/>
                    <a:pt x="818490" y="107457"/>
                    <a:pt x="812359" y="116061"/>
                  </a:cubicBezTo>
                  <a:cubicBezTo>
                    <a:pt x="806228" y="124665"/>
                    <a:pt x="798103" y="131021"/>
                    <a:pt x="787983" y="135129"/>
                  </a:cubicBezTo>
                  <a:cubicBezTo>
                    <a:pt x="777863" y="139237"/>
                    <a:pt x="766738" y="141276"/>
                    <a:pt x="754606" y="141247"/>
                  </a:cubicBezTo>
                  <a:lnTo>
                    <a:pt x="734706" y="141247"/>
                  </a:lnTo>
                  <a:lnTo>
                    <a:pt x="734706" y="197711"/>
                  </a:lnTo>
                  <a:lnTo>
                    <a:pt x="693815" y="197711"/>
                  </a:lnTo>
                  <a:close/>
                  <a:moveTo>
                    <a:pt x="477088" y="8216"/>
                  </a:moveTo>
                  <a:lnTo>
                    <a:pt x="639851" y="8216"/>
                  </a:lnTo>
                  <a:cubicBezTo>
                    <a:pt x="638722" y="67552"/>
                    <a:pt x="638579" y="111357"/>
                    <a:pt x="639422" y="139632"/>
                  </a:cubicBezTo>
                  <a:cubicBezTo>
                    <a:pt x="640265" y="167907"/>
                    <a:pt x="643380" y="181937"/>
                    <a:pt x="648766" y="181723"/>
                  </a:cubicBezTo>
                  <a:cubicBezTo>
                    <a:pt x="649809" y="181399"/>
                    <a:pt x="650695" y="177932"/>
                    <a:pt x="651424" y="171322"/>
                  </a:cubicBezTo>
                  <a:cubicBezTo>
                    <a:pt x="652152" y="164711"/>
                    <a:pt x="652638" y="156901"/>
                    <a:pt x="652881" y="147890"/>
                  </a:cubicBezTo>
                  <a:cubicBezTo>
                    <a:pt x="655620" y="152315"/>
                    <a:pt x="658772" y="157011"/>
                    <a:pt x="662340" y="161978"/>
                  </a:cubicBezTo>
                  <a:cubicBezTo>
                    <a:pt x="665907" y="166945"/>
                    <a:pt x="669231" y="171012"/>
                    <a:pt x="672312" y="174179"/>
                  </a:cubicBezTo>
                  <a:cubicBezTo>
                    <a:pt x="671098" y="188872"/>
                    <a:pt x="668555" y="199721"/>
                    <a:pt x="664683" y="206726"/>
                  </a:cubicBezTo>
                  <a:cubicBezTo>
                    <a:pt x="660811" y="213732"/>
                    <a:pt x="654667" y="217209"/>
                    <a:pt x="646252" y="217156"/>
                  </a:cubicBezTo>
                  <a:cubicBezTo>
                    <a:pt x="633518" y="217186"/>
                    <a:pt x="624289" y="210751"/>
                    <a:pt x="618566" y="197852"/>
                  </a:cubicBezTo>
                  <a:cubicBezTo>
                    <a:pt x="612842" y="184953"/>
                    <a:pt x="609303" y="165412"/>
                    <a:pt x="607949" y="139229"/>
                  </a:cubicBezTo>
                  <a:cubicBezTo>
                    <a:pt x="606594" y="113046"/>
                    <a:pt x="606103" y="80043"/>
                    <a:pt x="606475" y="40220"/>
                  </a:cubicBezTo>
                  <a:lnTo>
                    <a:pt x="511606" y="40220"/>
                  </a:lnTo>
                  <a:lnTo>
                    <a:pt x="511606" y="70624"/>
                  </a:lnTo>
                  <a:lnTo>
                    <a:pt x="511606" y="71081"/>
                  </a:lnTo>
                  <a:lnTo>
                    <a:pt x="536067" y="58279"/>
                  </a:lnTo>
                  <a:cubicBezTo>
                    <a:pt x="539972" y="63204"/>
                    <a:pt x="543991" y="68328"/>
                    <a:pt x="548125" y="73652"/>
                  </a:cubicBezTo>
                  <a:cubicBezTo>
                    <a:pt x="552259" y="78977"/>
                    <a:pt x="556393" y="84444"/>
                    <a:pt x="560527" y="90055"/>
                  </a:cubicBezTo>
                  <a:cubicBezTo>
                    <a:pt x="563622" y="83754"/>
                    <a:pt x="566461" y="77382"/>
                    <a:pt x="569042" y="70938"/>
                  </a:cubicBezTo>
                  <a:cubicBezTo>
                    <a:pt x="571623" y="64494"/>
                    <a:pt x="573890" y="58065"/>
                    <a:pt x="575843" y="51650"/>
                  </a:cubicBezTo>
                  <a:lnTo>
                    <a:pt x="604875" y="59879"/>
                  </a:lnTo>
                  <a:cubicBezTo>
                    <a:pt x="601551" y="70066"/>
                    <a:pt x="597855" y="80039"/>
                    <a:pt x="593788" y="89797"/>
                  </a:cubicBezTo>
                  <a:cubicBezTo>
                    <a:pt x="589721" y="99556"/>
                    <a:pt x="585339" y="109014"/>
                    <a:pt x="580644" y="118172"/>
                  </a:cubicBezTo>
                  <a:cubicBezTo>
                    <a:pt x="586987" y="127483"/>
                    <a:pt x="592759" y="136465"/>
                    <a:pt x="597960" y="145119"/>
                  </a:cubicBezTo>
                  <a:cubicBezTo>
                    <a:pt x="603161" y="153772"/>
                    <a:pt x="607447" y="161783"/>
                    <a:pt x="610819" y="169150"/>
                  </a:cubicBezTo>
                  <a:lnTo>
                    <a:pt x="580644" y="186295"/>
                  </a:lnTo>
                  <a:cubicBezTo>
                    <a:pt x="578462" y="181014"/>
                    <a:pt x="575795" y="175289"/>
                    <a:pt x="572643" y="169122"/>
                  </a:cubicBezTo>
                  <a:cubicBezTo>
                    <a:pt x="569490" y="162954"/>
                    <a:pt x="565908" y="156487"/>
                    <a:pt x="561898" y="149719"/>
                  </a:cubicBezTo>
                  <a:cubicBezTo>
                    <a:pt x="550735" y="166445"/>
                    <a:pt x="538314" y="180771"/>
                    <a:pt x="524637" y="192696"/>
                  </a:cubicBezTo>
                  <a:cubicBezTo>
                    <a:pt x="521712" y="188610"/>
                    <a:pt x="518017" y="184152"/>
                    <a:pt x="513550" y="179323"/>
                  </a:cubicBezTo>
                  <a:cubicBezTo>
                    <a:pt x="509082" y="174494"/>
                    <a:pt x="504929" y="170493"/>
                    <a:pt x="501091" y="167321"/>
                  </a:cubicBezTo>
                  <a:cubicBezTo>
                    <a:pt x="508782" y="161330"/>
                    <a:pt x="516202" y="154339"/>
                    <a:pt x="523351" y="146347"/>
                  </a:cubicBezTo>
                  <a:cubicBezTo>
                    <a:pt x="530499" y="138356"/>
                    <a:pt x="537176" y="129650"/>
                    <a:pt x="543382" y="120230"/>
                  </a:cubicBezTo>
                  <a:cubicBezTo>
                    <a:pt x="538200" y="112424"/>
                    <a:pt x="532904" y="104718"/>
                    <a:pt x="527494" y="97113"/>
                  </a:cubicBezTo>
                  <a:cubicBezTo>
                    <a:pt x="522084" y="89507"/>
                    <a:pt x="516788" y="82201"/>
                    <a:pt x="511606" y="75196"/>
                  </a:cubicBezTo>
                  <a:cubicBezTo>
                    <a:pt x="511568" y="88350"/>
                    <a:pt x="510787" y="102961"/>
                    <a:pt x="509263" y="119030"/>
                  </a:cubicBezTo>
                  <a:cubicBezTo>
                    <a:pt x="507739" y="135098"/>
                    <a:pt x="505015" y="151196"/>
                    <a:pt x="501091" y="167321"/>
                  </a:cubicBezTo>
                  <a:cubicBezTo>
                    <a:pt x="498595" y="177323"/>
                    <a:pt x="495471" y="186867"/>
                    <a:pt x="491718" y="195953"/>
                  </a:cubicBezTo>
                  <a:cubicBezTo>
                    <a:pt x="487965" y="205040"/>
                    <a:pt x="483470" y="213327"/>
                    <a:pt x="478231" y="220814"/>
                  </a:cubicBezTo>
                  <a:cubicBezTo>
                    <a:pt x="475026" y="217213"/>
                    <a:pt x="470577" y="213098"/>
                    <a:pt x="464886" y="208469"/>
                  </a:cubicBezTo>
                  <a:cubicBezTo>
                    <a:pt x="459195" y="203840"/>
                    <a:pt x="454347" y="200411"/>
                    <a:pt x="450342" y="198182"/>
                  </a:cubicBezTo>
                  <a:cubicBezTo>
                    <a:pt x="458516" y="185999"/>
                    <a:pt x="464519" y="172418"/>
                    <a:pt x="468350" y="157441"/>
                  </a:cubicBezTo>
                  <a:cubicBezTo>
                    <a:pt x="472181" y="142463"/>
                    <a:pt x="474628" y="127409"/>
                    <a:pt x="475691" y="112280"/>
                  </a:cubicBezTo>
                  <a:cubicBezTo>
                    <a:pt x="476753" y="97150"/>
                    <a:pt x="477219" y="83264"/>
                    <a:pt x="477088" y="70624"/>
                  </a:cubicBezTo>
                  <a:close/>
                  <a:moveTo>
                    <a:pt x="313639" y="2501"/>
                  </a:moveTo>
                  <a:lnTo>
                    <a:pt x="350443" y="2501"/>
                  </a:lnTo>
                  <a:lnTo>
                    <a:pt x="350443" y="57593"/>
                  </a:lnTo>
                  <a:lnTo>
                    <a:pt x="390906" y="57593"/>
                  </a:lnTo>
                  <a:cubicBezTo>
                    <a:pt x="386848" y="52702"/>
                    <a:pt x="381419" y="47111"/>
                    <a:pt x="374618" y="40820"/>
                  </a:cubicBezTo>
                  <a:cubicBezTo>
                    <a:pt x="367817" y="34529"/>
                    <a:pt x="361359" y="28766"/>
                    <a:pt x="355244" y="23532"/>
                  </a:cubicBezTo>
                  <a:lnTo>
                    <a:pt x="379933" y="3415"/>
                  </a:lnTo>
                  <a:cubicBezTo>
                    <a:pt x="385967" y="8178"/>
                    <a:pt x="392587" y="13512"/>
                    <a:pt x="399792" y="19417"/>
                  </a:cubicBezTo>
                  <a:cubicBezTo>
                    <a:pt x="406998" y="25323"/>
                    <a:pt x="412875" y="30657"/>
                    <a:pt x="417423" y="35419"/>
                  </a:cubicBezTo>
                  <a:lnTo>
                    <a:pt x="391820" y="57593"/>
                  </a:lnTo>
                  <a:lnTo>
                    <a:pt x="432054" y="57593"/>
                  </a:lnTo>
                  <a:lnTo>
                    <a:pt x="432054" y="90283"/>
                  </a:lnTo>
                  <a:lnTo>
                    <a:pt x="364845" y="90283"/>
                  </a:lnTo>
                  <a:cubicBezTo>
                    <a:pt x="374594" y="104937"/>
                    <a:pt x="386357" y="119006"/>
                    <a:pt x="400135" y="132488"/>
                  </a:cubicBezTo>
                  <a:cubicBezTo>
                    <a:pt x="413913" y="145971"/>
                    <a:pt x="428134" y="157353"/>
                    <a:pt x="442798" y="166636"/>
                  </a:cubicBezTo>
                  <a:cubicBezTo>
                    <a:pt x="438369" y="170298"/>
                    <a:pt x="433625" y="174975"/>
                    <a:pt x="428567" y="180666"/>
                  </a:cubicBezTo>
                  <a:cubicBezTo>
                    <a:pt x="423510" y="186357"/>
                    <a:pt x="419338" y="191662"/>
                    <a:pt x="416052" y="196582"/>
                  </a:cubicBezTo>
                  <a:cubicBezTo>
                    <a:pt x="404188" y="187419"/>
                    <a:pt x="392653" y="176542"/>
                    <a:pt x="381447" y="163949"/>
                  </a:cubicBezTo>
                  <a:cubicBezTo>
                    <a:pt x="370241" y="151357"/>
                    <a:pt x="359906" y="137851"/>
                    <a:pt x="350443" y="123430"/>
                  </a:cubicBezTo>
                  <a:lnTo>
                    <a:pt x="350443" y="219671"/>
                  </a:lnTo>
                  <a:lnTo>
                    <a:pt x="313639" y="219671"/>
                  </a:lnTo>
                  <a:lnTo>
                    <a:pt x="313639" y="135089"/>
                  </a:lnTo>
                  <a:cubicBezTo>
                    <a:pt x="304228" y="148186"/>
                    <a:pt x="293789" y="160111"/>
                    <a:pt x="282321" y="170865"/>
                  </a:cubicBezTo>
                  <a:cubicBezTo>
                    <a:pt x="270853" y="181618"/>
                    <a:pt x="258584" y="190800"/>
                    <a:pt x="245516" y="198411"/>
                  </a:cubicBezTo>
                  <a:cubicBezTo>
                    <a:pt x="242358" y="193825"/>
                    <a:pt x="238387" y="188710"/>
                    <a:pt x="233600" y="183066"/>
                  </a:cubicBezTo>
                  <a:cubicBezTo>
                    <a:pt x="228814" y="177423"/>
                    <a:pt x="224328" y="172708"/>
                    <a:pt x="220141" y="168922"/>
                  </a:cubicBezTo>
                  <a:cubicBezTo>
                    <a:pt x="237601" y="160216"/>
                    <a:pt x="253660" y="148938"/>
                    <a:pt x="268319" y="135089"/>
                  </a:cubicBezTo>
                  <a:cubicBezTo>
                    <a:pt x="282978" y="121239"/>
                    <a:pt x="295036" y="106304"/>
                    <a:pt x="304495" y="90283"/>
                  </a:cubicBezTo>
                  <a:lnTo>
                    <a:pt x="230200" y="90283"/>
                  </a:lnTo>
                  <a:lnTo>
                    <a:pt x="230200" y="57593"/>
                  </a:lnTo>
                  <a:lnTo>
                    <a:pt x="313639" y="57593"/>
                  </a:lnTo>
                  <a:close/>
                  <a:moveTo>
                    <a:pt x="1231773" y="2286"/>
                  </a:moveTo>
                  <a:lnTo>
                    <a:pt x="1263091" y="2286"/>
                  </a:lnTo>
                  <a:lnTo>
                    <a:pt x="1263091" y="16002"/>
                  </a:lnTo>
                  <a:lnTo>
                    <a:pt x="1284808" y="16002"/>
                  </a:lnTo>
                  <a:lnTo>
                    <a:pt x="1284808" y="2286"/>
                  </a:lnTo>
                  <a:lnTo>
                    <a:pt x="1317040" y="2286"/>
                  </a:lnTo>
                  <a:lnTo>
                    <a:pt x="1317040" y="16002"/>
                  </a:lnTo>
                  <a:lnTo>
                    <a:pt x="1339443" y="16002"/>
                  </a:lnTo>
                  <a:lnTo>
                    <a:pt x="1339443" y="42949"/>
                  </a:lnTo>
                  <a:lnTo>
                    <a:pt x="1317040" y="42949"/>
                  </a:lnTo>
                  <a:lnTo>
                    <a:pt x="1317040" y="53714"/>
                  </a:lnTo>
                  <a:lnTo>
                    <a:pt x="1284808" y="53714"/>
                  </a:lnTo>
                  <a:lnTo>
                    <a:pt x="1284808" y="42949"/>
                  </a:lnTo>
                  <a:lnTo>
                    <a:pt x="1263091" y="42949"/>
                  </a:lnTo>
                  <a:lnTo>
                    <a:pt x="1263091" y="53714"/>
                  </a:lnTo>
                  <a:lnTo>
                    <a:pt x="1231773" y="53714"/>
                  </a:lnTo>
                  <a:lnTo>
                    <a:pt x="1231773" y="42949"/>
                  </a:lnTo>
                  <a:lnTo>
                    <a:pt x="1208684" y="42949"/>
                  </a:lnTo>
                  <a:lnTo>
                    <a:pt x="1208684" y="16002"/>
                  </a:lnTo>
                  <a:lnTo>
                    <a:pt x="1231773" y="16002"/>
                  </a:lnTo>
                  <a:close/>
                  <a:moveTo>
                    <a:pt x="1153134" y="2286"/>
                  </a:moveTo>
                  <a:lnTo>
                    <a:pt x="1184452" y="2286"/>
                  </a:lnTo>
                  <a:lnTo>
                    <a:pt x="1184452" y="44106"/>
                  </a:lnTo>
                  <a:lnTo>
                    <a:pt x="1203655" y="44106"/>
                  </a:lnTo>
                  <a:lnTo>
                    <a:pt x="1203655" y="74731"/>
                  </a:lnTo>
                  <a:lnTo>
                    <a:pt x="1184452" y="74731"/>
                  </a:lnTo>
                  <a:lnTo>
                    <a:pt x="1184452" y="81812"/>
                  </a:lnTo>
                  <a:cubicBezTo>
                    <a:pt x="1186957" y="84998"/>
                    <a:pt x="1190152" y="89328"/>
                    <a:pt x="1194037" y="94801"/>
                  </a:cubicBezTo>
                  <a:cubicBezTo>
                    <a:pt x="1197922" y="100274"/>
                    <a:pt x="1201641" y="105619"/>
                    <a:pt x="1205196" y="110836"/>
                  </a:cubicBezTo>
                  <a:cubicBezTo>
                    <a:pt x="1208750" y="116053"/>
                    <a:pt x="1211285" y="119871"/>
                    <a:pt x="1212799" y="122290"/>
                  </a:cubicBezTo>
                  <a:lnTo>
                    <a:pt x="1193368" y="145159"/>
                  </a:lnTo>
                  <a:cubicBezTo>
                    <a:pt x="1192325" y="142160"/>
                    <a:pt x="1191039" y="138878"/>
                    <a:pt x="1189510" y="135314"/>
                  </a:cubicBezTo>
                  <a:cubicBezTo>
                    <a:pt x="1187982" y="131749"/>
                    <a:pt x="1186296" y="128017"/>
                    <a:pt x="1184452" y="124117"/>
                  </a:cubicBezTo>
                  <a:lnTo>
                    <a:pt x="1184452" y="219428"/>
                  </a:lnTo>
                  <a:lnTo>
                    <a:pt x="1153134" y="219428"/>
                  </a:lnTo>
                  <a:lnTo>
                    <a:pt x="1153134" y="154297"/>
                  </a:lnTo>
                  <a:cubicBezTo>
                    <a:pt x="1151072" y="159458"/>
                    <a:pt x="1148910" y="164321"/>
                    <a:pt x="1146648" y="168884"/>
                  </a:cubicBezTo>
                  <a:cubicBezTo>
                    <a:pt x="1144386" y="173448"/>
                    <a:pt x="1142052" y="177570"/>
                    <a:pt x="1139647" y="181252"/>
                  </a:cubicBezTo>
                  <a:cubicBezTo>
                    <a:pt x="1138037" y="176205"/>
                    <a:pt x="1135770" y="170474"/>
                    <a:pt x="1132846" y="164060"/>
                  </a:cubicBezTo>
                  <a:cubicBezTo>
                    <a:pt x="1129922" y="157646"/>
                    <a:pt x="1127083" y="152032"/>
                    <a:pt x="1124331" y="147217"/>
                  </a:cubicBezTo>
                  <a:cubicBezTo>
                    <a:pt x="1130431" y="139400"/>
                    <a:pt x="1135946" y="129745"/>
                    <a:pt x="1140876" y="118252"/>
                  </a:cubicBezTo>
                  <a:cubicBezTo>
                    <a:pt x="1145805" y="106759"/>
                    <a:pt x="1149891" y="95001"/>
                    <a:pt x="1153134" y="82978"/>
                  </a:cubicBezTo>
                  <a:lnTo>
                    <a:pt x="1153134" y="74738"/>
                  </a:lnTo>
                  <a:lnTo>
                    <a:pt x="1130503" y="74738"/>
                  </a:lnTo>
                  <a:lnTo>
                    <a:pt x="1130503" y="44106"/>
                  </a:lnTo>
                  <a:lnTo>
                    <a:pt x="1153134" y="44106"/>
                  </a:lnTo>
                  <a:close/>
                  <a:moveTo>
                    <a:pt x="1548612" y="2272"/>
                  </a:moveTo>
                  <a:lnTo>
                    <a:pt x="1571244" y="28790"/>
                  </a:lnTo>
                  <a:cubicBezTo>
                    <a:pt x="1557685" y="33552"/>
                    <a:pt x="1542854" y="37229"/>
                    <a:pt x="1526752" y="39820"/>
                  </a:cubicBezTo>
                  <a:cubicBezTo>
                    <a:pt x="1510650" y="42410"/>
                    <a:pt x="1494391" y="44144"/>
                    <a:pt x="1477975" y="45020"/>
                  </a:cubicBezTo>
                  <a:lnTo>
                    <a:pt x="1477975" y="63080"/>
                  </a:lnTo>
                  <a:lnTo>
                    <a:pt x="1539011" y="63080"/>
                  </a:lnTo>
                  <a:lnTo>
                    <a:pt x="1544726" y="62165"/>
                  </a:lnTo>
                  <a:lnTo>
                    <a:pt x="1565529" y="67880"/>
                  </a:lnTo>
                  <a:cubicBezTo>
                    <a:pt x="1563138" y="87621"/>
                    <a:pt x="1559518" y="105404"/>
                    <a:pt x="1554670" y="121230"/>
                  </a:cubicBezTo>
                  <a:cubicBezTo>
                    <a:pt x="1549822" y="137056"/>
                    <a:pt x="1543688" y="151124"/>
                    <a:pt x="1536268" y="163435"/>
                  </a:cubicBezTo>
                  <a:cubicBezTo>
                    <a:pt x="1541511" y="169612"/>
                    <a:pt x="1547426" y="175089"/>
                    <a:pt x="1554013" y="179866"/>
                  </a:cubicBezTo>
                  <a:cubicBezTo>
                    <a:pt x="1560599" y="184643"/>
                    <a:pt x="1567943" y="188691"/>
                    <a:pt x="1576044" y="192010"/>
                  </a:cubicBezTo>
                  <a:cubicBezTo>
                    <a:pt x="1572215" y="195444"/>
                    <a:pt x="1568215" y="199892"/>
                    <a:pt x="1564043" y="205355"/>
                  </a:cubicBezTo>
                  <a:cubicBezTo>
                    <a:pt x="1559871" y="210817"/>
                    <a:pt x="1556556" y="215894"/>
                    <a:pt x="1554099" y="220585"/>
                  </a:cubicBezTo>
                  <a:cubicBezTo>
                    <a:pt x="1538592" y="212775"/>
                    <a:pt x="1525714" y="202792"/>
                    <a:pt x="1515465" y="190639"/>
                  </a:cubicBezTo>
                  <a:cubicBezTo>
                    <a:pt x="1509650" y="196463"/>
                    <a:pt x="1503392" y="201788"/>
                    <a:pt x="1496691" y="206612"/>
                  </a:cubicBezTo>
                  <a:cubicBezTo>
                    <a:pt x="1489991" y="211436"/>
                    <a:pt x="1482761" y="215789"/>
                    <a:pt x="1475003" y="219671"/>
                  </a:cubicBezTo>
                  <a:cubicBezTo>
                    <a:pt x="1473088" y="216099"/>
                    <a:pt x="1470631" y="212098"/>
                    <a:pt x="1467631" y="207669"/>
                  </a:cubicBezTo>
                  <a:cubicBezTo>
                    <a:pt x="1464630" y="203240"/>
                    <a:pt x="1461601" y="199240"/>
                    <a:pt x="1458544" y="195668"/>
                  </a:cubicBezTo>
                  <a:cubicBezTo>
                    <a:pt x="1456710" y="200254"/>
                    <a:pt x="1454662" y="204683"/>
                    <a:pt x="1452400" y="208955"/>
                  </a:cubicBezTo>
                  <a:cubicBezTo>
                    <a:pt x="1450138" y="213227"/>
                    <a:pt x="1447690" y="217256"/>
                    <a:pt x="1445056" y="221042"/>
                  </a:cubicBezTo>
                  <a:cubicBezTo>
                    <a:pt x="1441884" y="217951"/>
                    <a:pt x="1437541" y="214475"/>
                    <a:pt x="1432026" y="210612"/>
                  </a:cubicBezTo>
                  <a:cubicBezTo>
                    <a:pt x="1426511" y="206750"/>
                    <a:pt x="1421711" y="203902"/>
                    <a:pt x="1417624" y="202069"/>
                  </a:cubicBezTo>
                  <a:cubicBezTo>
                    <a:pt x="1426176" y="189421"/>
                    <a:pt x="1432466" y="175397"/>
                    <a:pt x="1436497" y="159998"/>
                  </a:cubicBezTo>
                  <a:cubicBezTo>
                    <a:pt x="1440527" y="144598"/>
                    <a:pt x="1443109" y="129186"/>
                    <a:pt x="1444244" y="113761"/>
                  </a:cubicBezTo>
                  <a:cubicBezTo>
                    <a:pt x="1445378" y="98336"/>
                    <a:pt x="1445878" y="84262"/>
                    <a:pt x="1445742" y="71538"/>
                  </a:cubicBezTo>
                  <a:lnTo>
                    <a:pt x="1445742" y="17817"/>
                  </a:lnTo>
                  <a:cubicBezTo>
                    <a:pt x="1464845" y="17155"/>
                    <a:pt x="1483504" y="15564"/>
                    <a:pt x="1501721" y="13045"/>
                  </a:cubicBezTo>
                  <a:cubicBezTo>
                    <a:pt x="1519937" y="10526"/>
                    <a:pt x="1535568" y="6935"/>
                    <a:pt x="1548612" y="2272"/>
                  </a:cubicBezTo>
                  <a:close/>
                  <a:moveTo>
                    <a:pt x="1385163" y="2272"/>
                  </a:moveTo>
                  <a:lnTo>
                    <a:pt x="1416024" y="2272"/>
                  </a:lnTo>
                  <a:lnTo>
                    <a:pt x="1416024" y="44106"/>
                  </a:lnTo>
                  <a:lnTo>
                    <a:pt x="1438884" y="44106"/>
                  </a:lnTo>
                  <a:lnTo>
                    <a:pt x="1438884" y="74738"/>
                  </a:lnTo>
                  <a:lnTo>
                    <a:pt x="1416024" y="74738"/>
                  </a:lnTo>
                  <a:lnTo>
                    <a:pt x="1416024" y="77024"/>
                  </a:lnTo>
                  <a:cubicBezTo>
                    <a:pt x="1418087" y="79786"/>
                    <a:pt x="1420997" y="83991"/>
                    <a:pt x="1424753" y="89640"/>
                  </a:cubicBezTo>
                  <a:cubicBezTo>
                    <a:pt x="1428510" y="95288"/>
                    <a:pt x="1432164" y="100899"/>
                    <a:pt x="1435718" y="106471"/>
                  </a:cubicBezTo>
                  <a:cubicBezTo>
                    <a:pt x="1439271" y="112044"/>
                    <a:pt x="1441774" y="116097"/>
                    <a:pt x="1443228" y="118630"/>
                  </a:cubicBezTo>
                  <a:lnTo>
                    <a:pt x="1424254" y="143090"/>
                  </a:lnTo>
                  <a:cubicBezTo>
                    <a:pt x="1423325" y="139742"/>
                    <a:pt x="1422154" y="136036"/>
                    <a:pt x="1420739" y="131974"/>
                  </a:cubicBezTo>
                  <a:cubicBezTo>
                    <a:pt x="1419325" y="127912"/>
                    <a:pt x="1417753" y="123692"/>
                    <a:pt x="1416024" y="119315"/>
                  </a:cubicBezTo>
                  <a:lnTo>
                    <a:pt x="1416024" y="219442"/>
                  </a:lnTo>
                  <a:lnTo>
                    <a:pt x="1385163" y="219442"/>
                  </a:lnTo>
                  <a:lnTo>
                    <a:pt x="1385163" y="139889"/>
                  </a:lnTo>
                  <a:cubicBezTo>
                    <a:pt x="1382639" y="148062"/>
                    <a:pt x="1379915" y="155663"/>
                    <a:pt x="1376991" y="162692"/>
                  </a:cubicBezTo>
                  <a:cubicBezTo>
                    <a:pt x="1374067" y="169722"/>
                    <a:pt x="1371000" y="175837"/>
                    <a:pt x="1367790" y="181037"/>
                  </a:cubicBezTo>
                  <a:cubicBezTo>
                    <a:pt x="1366299" y="176184"/>
                    <a:pt x="1364194" y="170517"/>
                    <a:pt x="1361474" y="164035"/>
                  </a:cubicBezTo>
                  <a:cubicBezTo>
                    <a:pt x="1358755" y="157553"/>
                    <a:pt x="1356136" y="151943"/>
                    <a:pt x="1353616" y="147205"/>
                  </a:cubicBezTo>
                  <a:cubicBezTo>
                    <a:pt x="1358126" y="141827"/>
                    <a:pt x="1362314" y="135158"/>
                    <a:pt x="1366181" y="127198"/>
                  </a:cubicBezTo>
                  <a:cubicBezTo>
                    <a:pt x="1370047" y="119238"/>
                    <a:pt x="1373508" y="110706"/>
                    <a:pt x="1376561" y="101603"/>
                  </a:cubicBezTo>
                  <a:cubicBezTo>
                    <a:pt x="1379615" y="92500"/>
                    <a:pt x="1382177" y="83545"/>
                    <a:pt x="1384249" y="74738"/>
                  </a:cubicBezTo>
                  <a:lnTo>
                    <a:pt x="1359560" y="74738"/>
                  </a:lnTo>
                  <a:lnTo>
                    <a:pt x="1359560" y="44106"/>
                  </a:lnTo>
                  <a:lnTo>
                    <a:pt x="1385163" y="44106"/>
                  </a:lnTo>
                  <a:close/>
                  <a:moveTo>
                    <a:pt x="109499" y="0"/>
                  </a:moveTo>
                  <a:cubicBezTo>
                    <a:pt x="113147" y="4963"/>
                    <a:pt x="116595" y="10354"/>
                    <a:pt x="119843" y="16174"/>
                  </a:cubicBezTo>
                  <a:cubicBezTo>
                    <a:pt x="123091" y="21994"/>
                    <a:pt x="125511" y="27270"/>
                    <a:pt x="127101" y="32004"/>
                  </a:cubicBezTo>
                  <a:lnTo>
                    <a:pt x="112242" y="37719"/>
                  </a:lnTo>
                  <a:lnTo>
                    <a:pt x="138074" y="37719"/>
                  </a:lnTo>
                  <a:cubicBezTo>
                    <a:pt x="141560" y="32352"/>
                    <a:pt x="144875" y="26685"/>
                    <a:pt x="148018" y="20717"/>
                  </a:cubicBezTo>
                  <a:cubicBezTo>
                    <a:pt x="151161" y="14750"/>
                    <a:pt x="153790" y="9140"/>
                    <a:pt x="155905" y="3887"/>
                  </a:cubicBezTo>
                  <a:lnTo>
                    <a:pt x="190652" y="13945"/>
                  </a:lnTo>
                  <a:cubicBezTo>
                    <a:pt x="187785" y="18079"/>
                    <a:pt x="184889" y="22156"/>
                    <a:pt x="181965" y="26175"/>
                  </a:cubicBezTo>
                  <a:cubicBezTo>
                    <a:pt x="179041" y="30195"/>
                    <a:pt x="176145" y="34043"/>
                    <a:pt x="173278" y="37719"/>
                  </a:cubicBezTo>
                  <a:lnTo>
                    <a:pt x="204139" y="37719"/>
                  </a:lnTo>
                  <a:lnTo>
                    <a:pt x="204139" y="90745"/>
                  </a:lnTo>
                  <a:lnTo>
                    <a:pt x="171450" y="90745"/>
                  </a:lnTo>
                  <a:lnTo>
                    <a:pt x="171450" y="66723"/>
                  </a:lnTo>
                  <a:lnTo>
                    <a:pt x="32918" y="66723"/>
                  </a:lnTo>
                  <a:lnTo>
                    <a:pt x="32918" y="90745"/>
                  </a:lnTo>
                  <a:lnTo>
                    <a:pt x="1829" y="90745"/>
                  </a:lnTo>
                  <a:lnTo>
                    <a:pt x="1829" y="37719"/>
                  </a:lnTo>
                  <a:lnTo>
                    <a:pt x="35433" y="37719"/>
                  </a:lnTo>
                  <a:cubicBezTo>
                    <a:pt x="33452" y="34238"/>
                    <a:pt x="31242" y="30685"/>
                    <a:pt x="28803" y="27061"/>
                  </a:cubicBezTo>
                  <a:cubicBezTo>
                    <a:pt x="26365" y="23437"/>
                    <a:pt x="23927" y="20055"/>
                    <a:pt x="21488" y="16917"/>
                  </a:cubicBezTo>
                  <a:lnTo>
                    <a:pt x="49835" y="4344"/>
                  </a:lnTo>
                  <a:cubicBezTo>
                    <a:pt x="53854" y="8821"/>
                    <a:pt x="57759" y="13697"/>
                    <a:pt x="61550" y="18974"/>
                  </a:cubicBezTo>
                  <a:cubicBezTo>
                    <a:pt x="65341" y="24251"/>
                    <a:pt x="68218" y="29128"/>
                    <a:pt x="70180" y="33605"/>
                  </a:cubicBezTo>
                  <a:lnTo>
                    <a:pt x="61265" y="37719"/>
                  </a:lnTo>
                  <a:lnTo>
                    <a:pt x="93497" y="37719"/>
                  </a:lnTo>
                  <a:cubicBezTo>
                    <a:pt x="91849" y="33405"/>
                    <a:pt x="89830" y="28890"/>
                    <a:pt x="87439" y="24175"/>
                  </a:cubicBezTo>
                  <a:cubicBezTo>
                    <a:pt x="85048" y="19460"/>
                    <a:pt x="82572" y="15059"/>
                    <a:pt x="80010" y="1097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3">
                    <a:alpha val="4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7643FD0-7432-4625-B957-A807ACE29B59}"/>
                </a:ext>
              </a:extLst>
            </p:cNvPr>
            <p:cNvSpPr txBox="1">
              <a:spLocks noChangeAspect="1"/>
            </p:cNvSpPr>
            <p:nvPr/>
          </p:nvSpPr>
          <p:spPr>
            <a:xfrm rot="21300000">
              <a:off x="7208306" y="3496672"/>
              <a:ext cx="2957781" cy="360223"/>
            </a:xfrm>
            <a:custGeom>
              <a:avLst/>
              <a:gdLst/>
              <a:ahLst/>
              <a:cxnLst/>
              <a:rect l="l" t="t" r="r" b="b"/>
              <a:pathLst>
                <a:path w="1809445" h="220370">
                  <a:moveTo>
                    <a:pt x="313868" y="162535"/>
                  </a:moveTo>
                  <a:lnTo>
                    <a:pt x="316611" y="191567"/>
                  </a:lnTo>
                  <a:cubicBezTo>
                    <a:pt x="301785" y="194781"/>
                    <a:pt x="286974" y="197896"/>
                    <a:pt x="272177" y="200911"/>
                  </a:cubicBezTo>
                  <a:cubicBezTo>
                    <a:pt x="257380" y="203925"/>
                    <a:pt x="243769" y="206754"/>
                    <a:pt x="231343" y="209398"/>
                  </a:cubicBezTo>
                  <a:lnTo>
                    <a:pt x="226314" y="177622"/>
                  </a:lnTo>
                  <a:cubicBezTo>
                    <a:pt x="237806" y="175950"/>
                    <a:pt x="251284" y="173750"/>
                    <a:pt x="266748" y="171021"/>
                  </a:cubicBezTo>
                  <a:cubicBezTo>
                    <a:pt x="282211" y="168292"/>
                    <a:pt x="297918" y="165463"/>
                    <a:pt x="313868" y="162535"/>
                  </a:cubicBezTo>
                  <a:close/>
                  <a:moveTo>
                    <a:pt x="774954" y="162530"/>
                  </a:moveTo>
                  <a:lnTo>
                    <a:pt x="777697" y="193624"/>
                  </a:lnTo>
                  <a:cubicBezTo>
                    <a:pt x="762291" y="196945"/>
                    <a:pt x="746870" y="200124"/>
                    <a:pt x="731434" y="203160"/>
                  </a:cubicBezTo>
                  <a:cubicBezTo>
                    <a:pt x="715999" y="206195"/>
                    <a:pt x="701778" y="209032"/>
                    <a:pt x="688772" y="211669"/>
                  </a:cubicBezTo>
                  <a:lnTo>
                    <a:pt x="683514" y="177635"/>
                  </a:lnTo>
                  <a:cubicBezTo>
                    <a:pt x="695582" y="175976"/>
                    <a:pt x="709679" y="173801"/>
                    <a:pt x="725805" y="171112"/>
                  </a:cubicBezTo>
                  <a:cubicBezTo>
                    <a:pt x="741931" y="168423"/>
                    <a:pt x="758314" y="165563"/>
                    <a:pt x="774954" y="162530"/>
                  </a:cubicBezTo>
                  <a:close/>
                  <a:moveTo>
                    <a:pt x="341071" y="158648"/>
                  </a:moveTo>
                  <a:cubicBezTo>
                    <a:pt x="351172" y="161146"/>
                    <a:pt x="361552" y="164228"/>
                    <a:pt x="372212" y="167894"/>
                  </a:cubicBezTo>
                  <a:cubicBezTo>
                    <a:pt x="382871" y="171560"/>
                    <a:pt x="393099" y="175455"/>
                    <a:pt x="402895" y="179578"/>
                  </a:cubicBezTo>
                  <a:cubicBezTo>
                    <a:pt x="412691" y="183701"/>
                    <a:pt x="421344" y="187697"/>
                    <a:pt x="428854" y="191567"/>
                  </a:cubicBezTo>
                  <a:lnTo>
                    <a:pt x="409880" y="217627"/>
                  </a:lnTo>
                  <a:cubicBezTo>
                    <a:pt x="402734" y="213381"/>
                    <a:pt x="394267" y="209046"/>
                    <a:pt x="384480" y="204622"/>
                  </a:cubicBezTo>
                  <a:cubicBezTo>
                    <a:pt x="374692" y="200199"/>
                    <a:pt x="364397" y="196016"/>
                    <a:pt x="353593" y="192075"/>
                  </a:cubicBezTo>
                  <a:cubicBezTo>
                    <a:pt x="342790" y="188134"/>
                    <a:pt x="332291" y="184764"/>
                    <a:pt x="322097" y="181966"/>
                  </a:cubicBezTo>
                  <a:close/>
                  <a:moveTo>
                    <a:pt x="817245" y="153605"/>
                  </a:moveTo>
                  <a:lnTo>
                    <a:pt x="817245" y="179008"/>
                  </a:lnTo>
                  <a:lnTo>
                    <a:pt x="855421" y="179008"/>
                  </a:lnTo>
                  <a:lnTo>
                    <a:pt x="855421" y="153605"/>
                  </a:lnTo>
                  <a:close/>
                  <a:moveTo>
                    <a:pt x="473202" y="141494"/>
                  </a:moveTo>
                  <a:lnTo>
                    <a:pt x="504977" y="147207"/>
                  </a:lnTo>
                  <a:cubicBezTo>
                    <a:pt x="503920" y="157949"/>
                    <a:pt x="501863" y="168660"/>
                    <a:pt x="498805" y="179339"/>
                  </a:cubicBezTo>
                  <a:cubicBezTo>
                    <a:pt x="495748" y="190018"/>
                    <a:pt x="491861" y="199350"/>
                    <a:pt x="487147" y="207335"/>
                  </a:cubicBezTo>
                  <a:lnTo>
                    <a:pt x="455828" y="193632"/>
                  </a:lnTo>
                  <a:cubicBezTo>
                    <a:pt x="459981" y="187432"/>
                    <a:pt x="463563" y="179601"/>
                    <a:pt x="466573" y="170139"/>
                  </a:cubicBezTo>
                  <a:cubicBezTo>
                    <a:pt x="469583" y="160676"/>
                    <a:pt x="471792" y="151128"/>
                    <a:pt x="473202" y="141494"/>
                  </a:cubicBezTo>
                  <a:close/>
                  <a:moveTo>
                    <a:pt x="644195" y="133731"/>
                  </a:moveTo>
                  <a:cubicBezTo>
                    <a:pt x="651134" y="141813"/>
                    <a:pt x="657544" y="150500"/>
                    <a:pt x="663426" y="159791"/>
                  </a:cubicBezTo>
                  <a:cubicBezTo>
                    <a:pt x="669307" y="169082"/>
                    <a:pt x="673489" y="177773"/>
                    <a:pt x="675970" y="185866"/>
                  </a:cubicBezTo>
                  <a:lnTo>
                    <a:pt x="648081" y="201854"/>
                  </a:lnTo>
                  <a:cubicBezTo>
                    <a:pt x="647262" y="198752"/>
                    <a:pt x="646100" y="195363"/>
                    <a:pt x="644595" y="191689"/>
                  </a:cubicBezTo>
                  <a:cubicBezTo>
                    <a:pt x="643090" y="188015"/>
                    <a:pt x="641356" y="184168"/>
                    <a:pt x="639394" y="180147"/>
                  </a:cubicBezTo>
                  <a:cubicBezTo>
                    <a:pt x="637489" y="194464"/>
                    <a:pt x="633413" y="204211"/>
                    <a:pt x="627164" y="209389"/>
                  </a:cubicBezTo>
                  <a:cubicBezTo>
                    <a:pt x="620916" y="214567"/>
                    <a:pt x="610895" y="217003"/>
                    <a:pt x="597103" y="216698"/>
                  </a:cubicBezTo>
                  <a:lnTo>
                    <a:pt x="556412" y="216698"/>
                  </a:lnTo>
                  <a:cubicBezTo>
                    <a:pt x="543957" y="216762"/>
                    <a:pt x="534299" y="215595"/>
                    <a:pt x="527439" y="213196"/>
                  </a:cubicBezTo>
                  <a:cubicBezTo>
                    <a:pt x="520580" y="210798"/>
                    <a:pt x="515816" y="206787"/>
                    <a:pt x="513148" y="201164"/>
                  </a:cubicBezTo>
                  <a:cubicBezTo>
                    <a:pt x="510479" y="195542"/>
                    <a:pt x="509204" y="187926"/>
                    <a:pt x="509321" y="178317"/>
                  </a:cubicBezTo>
                  <a:lnTo>
                    <a:pt x="509321" y="138546"/>
                  </a:lnTo>
                  <a:lnTo>
                    <a:pt x="544754" y="138546"/>
                  </a:lnTo>
                  <a:lnTo>
                    <a:pt x="544754" y="177859"/>
                  </a:lnTo>
                  <a:cubicBezTo>
                    <a:pt x="544573" y="181624"/>
                    <a:pt x="545506" y="184045"/>
                    <a:pt x="547554" y="185122"/>
                  </a:cubicBezTo>
                  <a:cubicBezTo>
                    <a:pt x="549602" y="186199"/>
                    <a:pt x="553850" y="186676"/>
                    <a:pt x="560299" y="186552"/>
                  </a:cubicBezTo>
                  <a:lnTo>
                    <a:pt x="594131" y="186552"/>
                  </a:lnTo>
                  <a:cubicBezTo>
                    <a:pt x="599118" y="186776"/>
                    <a:pt x="602518" y="185642"/>
                    <a:pt x="604333" y="183149"/>
                  </a:cubicBezTo>
                  <a:cubicBezTo>
                    <a:pt x="606147" y="180657"/>
                    <a:pt x="607319" y="175462"/>
                    <a:pt x="607847" y="167566"/>
                  </a:cubicBezTo>
                  <a:cubicBezTo>
                    <a:pt x="611643" y="170134"/>
                    <a:pt x="616510" y="172489"/>
                    <a:pt x="622449" y="174628"/>
                  </a:cubicBezTo>
                  <a:cubicBezTo>
                    <a:pt x="628388" y="176768"/>
                    <a:pt x="633884" y="178379"/>
                    <a:pt x="638937" y="179461"/>
                  </a:cubicBezTo>
                  <a:cubicBezTo>
                    <a:pt x="636046" y="174047"/>
                    <a:pt x="632855" y="168691"/>
                    <a:pt x="629364" y="163391"/>
                  </a:cubicBezTo>
                  <a:cubicBezTo>
                    <a:pt x="625873" y="158092"/>
                    <a:pt x="622283" y="153079"/>
                    <a:pt x="618592" y="148351"/>
                  </a:cubicBezTo>
                  <a:close/>
                  <a:moveTo>
                    <a:pt x="784784" y="123915"/>
                  </a:moveTo>
                  <a:lnTo>
                    <a:pt x="889483" y="123915"/>
                  </a:lnTo>
                  <a:lnTo>
                    <a:pt x="889483" y="217613"/>
                  </a:lnTo>
                  <a:lnTo>
                    <a:pt x="855421" y="217613"/>
                  </a:lnTo>
                  <a:lnTo>
                    <a:pt x="855421" y="208697"/>
                  </a:lnTo>
                  <a:lnTo>
                    <a:pt x="817245" y="208697"/>
                  </a:lnTo>
                  <a:lnTo>
                    <a:pt x="817245" y="218527"/>
                  </a:lnTo>
                  <a:lnTo>
                    <a:pt x="784784" y="218527"/>
                  </a:lnTo>
                  <a:close/>
                  <a:moveTo>
                    <a:pt x="365531" y="123901"/>
                  </a:moveTo>
                  <a:cubicBezTo>
                    <a:pt x="374704" y="126663"/>
                    <a:pt x="383962" y="130169"/>
                    <a:pt x="393306" y="134417"/>
                  </a:cubicBezTo>
                  <a:cubicBezTo>
                    <a:pt x="402650" y="138665"/>
                    <a:pt x="410537" y="142856"/>
                    <a:pt x="416966" y="146990"/>
                  </a:cubicBezTo>
                  <a:lnTo>
                    <a:pt x="398907" y="170993"/>
                  </a:lnTo>
                  <a:cubicBezTo>
                    <a:pt x="392673" y="166397"/>
                    <a:pt x="384853" y="161758"/>
                    <a:pt x="375447" y="157077"/>
                  </a:cubicBezTo>
                  <a:cubicBezTo>
                    <a:pt x="366041" y="152395"/>
                    <a:pt x="356792" y="148499"/>
                    <a:pt x="347701" y="145390"/>
                  </a:cubicBezTo>
                  <a:close/>
                  <a:moveTo>
                    <a:pt x="70180" y="111557"/>
                  </a:moveTo>
                  <a:lnTo>
                    <a:pt x="70180" y="139903"/>
                  </a:lnTo>
                  <a:lnTo>
                    <a:pt x="103327" y="139903"/>
                  </a:lnTo>
                  <a:lnTo>
                    <a:pt x="103327" y="111557"/>
                  </a:lnTo>
                  <a:close/>
                  <a:moveTo>
                    <a:pt x="1477289" y="106513"/>
                  </a:moveTo>
                  <a:lnTo>
                    <a:pt x="1477289" y="112714"/>
                  </a:lnTo>
                  <a:lnTo>
                    <a:pt x="1531010" y="112714"/>
                  </a:lnTo>
                  <a:lnTo>
                    <a:pt x="1531010" y="106513"/>
                  </a:lnTo>
                  <a:close/>
                  <a:moveTo>
                    <a:pt x="1710233" y="105156"/>
                  </a:moveTo>
                  <a:cubicBezTo>
                    <a:pt x="1709380" y="118810"/>
                    <a:pt x="1707713" y="132878"/>
                    <a:pt x="1705232" y="147361"/>
                  </a:cubicBezTo>
                  <a:cubicBezTo>
                    <a:pt x="1702751" y="161844"/>
                    <a:pt x="1699084" y="175741"/>
                    <a:pt x="1694231" y="189052"/>
                  </a:cubicBezTo>
                  <a:cubicBezTo>
                    <a:pt x="1701098" y="185737"/>
                    <a:pt x="1707537" y="181794"/>
                    <a:pt x="1713547" y="177222"/>
                  </a:cubicBezTo>
                  <a:cubicBezTo>
                    <a:pt x="1719558" y="172650"/>
                    <a:pt x="1725082" y="167449"/>
                    <a:pt x="1730121" y="161620"/>
                  </a:cubicBezTo>
                  <a:cubicBezTo>
                    <a:pt x="1725906" y="153381"/>
                    <a:pt x="1722163" y="144542"/>
                    <a:pt x="1718891" y="135103"/>
                  </a:cubicBezTo>
                  <a:cubicBezTo>
                    <a:pt x="1715619" y="125663"/>
                    <a:pt x="1712733" y="115681"/>
                    <a:pt x="1710233" y="105156"/>
                  </a:cubicBezTo>
                  <a:close/>
                  <a:moveTo>
                    <a:pt x="1736979" y="91897"/>
                  </a:moveTo>
                  <a:cubicBezTo>
                    <a:pt x="1738570" y="98869"/>
                    <a:pt x="1740418" y="105613"/>
                    <a:pt x="1742523" y="112128"/>
                  </a:cubicBezTo>
                  <a:cubicBezTo>
                    <a:pt x="1744627" y="118643"/>
                    <a:pt x="1747047" y="124930"/>
                    <a:pt x="1749781" y="130988"/>
                  </a:cubicBezTo>
                  <a:cubicBezTo>
                    <a:pt x="1755267" y="119101"/>
                    <a:pt x="1759610" y="106070"/>
                    <a:pt x="1762811" y="91897"/>
                  </a:cubicBezTo>
                  <a:close/>
                  <a:moveTo>
                    <a:pt x="1477289" y="79310"/>
                  </a:moveTo>
                  <a:lnTo>
                    <a:pt x="1477289" y="85511"/>
                  </a:lnTo>
                  <a:lnTo>
                    <a:pt x="1531010" y="85511"/>
                  </a:lnTo>
                  <a:lnTo>
                    <a:pt x="1531010" y="79310"/>
                  </a:lnTo>
                  <a:close/>
                  <a:moveTo>
                    <a:pt x="522580" y="75652"/>
                  </a:moveTo>
                  <a:lnTo>
                    <a:pt x="522580" y="97855"/>
                  </a:lnTo>
                  <a:lnTo>
                    <a:pt x="606933" y="97855"/>
                  </a:lnTo>
                  <a:lnTo>
                    <a:pt x="606933" y="75652"/>
                  </a:lnTo>
                  <a:close/>
                  <a:moveTo>
                    <a:pt x="1120507" y="59193"/>
                  </a:moveTo>
                  <a:lnTo>
                    <a:pt x="1120507" y="108371"/>
                  </a:lnTo>
                  <a:lnTo>
                    <a:pt x="1138348" y="108371"/>
                  </a:lnTo>
                  <a:cubicBezTo>
                    <a:pt x="1148284" y="108328"/>
                    <a:pt x="1155690" y="106069"/>
                    <a:pt x="1160565" y="101594"/>
                  </a:cubicBezTo>
                  <a:cubicBezTo>
                    <a:pt x="1165439" y="97120"/>
                    <a:pt x="1167870" y="90687"/>
                    <a:pt x="1167855" y="82295"/>
                  </a:cubicBezTo>
                  <a:cubicBezTo>
                    <a:pt x="1167808" y="73827"/>
                    <a:pt x="1165158" y="67833"/>
                    <a:pt x="1159907" y="64311"/>
                  </a:cubicBezTo>
                  <a:cubicBezTo>
                    <a:pt x="1154655" y="60789"/>
                    <a:pt x="1147088" y="59083"/>
                    <a:pt x="1137205" y="59193"/>
                  </a:cubicBezTo>
                  <a:close/>
                  <a:moveTo>
                    <a:pt x="968107" y="59193"/>
                  </a:moveTo>
                  <a:lnTo>
                    <a:pt x="968107" y="108371"/>
                  </a:lnTo>
                  <a:lnTo>
                    <a:pt x="985948" y="108371"/>
                  </a:lnTo>
                  <a:cubicBezTo>
                    <a:pt x="995884" y="108328"/>
                    <a:pt x="1003290" y="106069"/>
                    <a:pt x="1008165" y="101594"/>
                  </a:cubicBezTo>
                  <a:cubicBezTo>
                    <a:pt x="1013039" y="97120"/>
                    <a:pt x="1015470" y="90687"/>
                    <a:pt x="1015455" y="82295"/>
                  </a:cubicBezTo>
                  <a:cubicBezTo>
                    <a:pt x="1015408" y="73827"/>
                    <a:pt x="1012758" y="67833"/>
                    <a:pt x="1007507" y="64311"/>
                  </a:cubicBezTo>
                  <a:cubicBezTo>
                    <a:pt x="1002256" y="60789"/>
                    <a:pt x="994688" y="59083"/>
                    <a:pt x="984805" y="59193"/>
                  </a:cubicBezTo>
                  <a:close/>
                  <a:moveTo>
                    <a:pt x="58065" y="57379"/>
                  </a:moveTo>
                  <a:cubicBezTo>
                    <a:pt x="55655" y="61608"/>
                    <a:pt x="53159" y="65665"/>
                    <a:pt x="50578" y="69551"/>
                  </a:cubicBezTo>
                  <a:cubicBezTo>
                    <a:pt x="47997" y="73438"/>
                    <a:pt x="45387" y="77152"/>
                    <a:pt x="42748" y="80696"/>
                  </a:cubicBezTo>
                  <a:lnTo>
                    <a:pt x="103327" y="80696"/>
                  </a:lnTo>
                  <a:lnTo>
                    <a:pt x="103327" y="57379"/>
                  </a:lnTo>
                  <a:close/>
                  <a:moveTo>
                    <a:pt x="1446657" y="56707"/>
                  </a:moveTo>
                  <a:lnTo>
                    <a:pt x="1563014" y="56707"/>
                  </a:lnTo>
                  <a:lnTo>
                    <a:pt x="1563014" y="135317"/>
                  </a:lnTo>
                  <a:lnTo>
                    <a:pt x="1521638" y="135317"/>
                  </a:lnTo>
                  <a:cubicBezTo>
                    <a:pt x="1521419" y="137041"/>
                    <a:pt x="1521228" y="138751"/>
                    <a:pt x="1521066" y="140446"/>
                  </a:cubicBezTo>
                  <a:cubicBezTo>
                    <a:pt x="1520904" y="142142"/>
                    <a:pt x="1520714" y="143794"/>
                    <a:pt x="1520495" y="145404"/>
                  </a:cubicBezTo>
                  <a:lnTo>
                    <a:pt x="1574216" y="145404"/>
                  </a:lnTo>
                  <a:lnTo>
                    <a:pt x="1574216" y="172350"/>
                  </a:lnTo>
                  <a:lnTo>
                    <a:pt x="1541755" y="172350"/>
                  </a:lnTo>
                  <a:cubicBezTo>
                    <a:pt x="1546427" y="176822"/>
                    <a:pt x="1551999" y="180623"/>
                    <a:pt x="1558471" y="183751"/>
                  </a:cubicBezTo>
                  <a:cubicBezTo>
                    <a:pt x="1564943" y="186880"/>
                    <a:pt x="1572401" y="189252"/>
                    <a:pt x="1580845" y="190867"/>
                  </a:cubicBezTo>
                  <a:cubicBezTo>
                    <a:pt x="1577264" y="194281"/>
                    <a:pt x="1573568" y="198596"/>
                    <a:pt x="1569758" y="203811"/>
                  </a:cubicBezTo>
                  <a:cubicBezTo>
                    <a:pt x="1565948" y="209026"/>
                    <a:pt x="1562938" y="213855"/>
                    <a:pt x="1560729" y="218299"/>
                  </a:cubicBezTo>
                  <a:cubicBezTo>
                    <a:pt x="1548903" y="214855"/>
                    <a:pt x="1538892" y="209855"/>
                    <a:pt x="1530696" y="203297"/>
                  </a:cubicBezTo>
                  <a:cubicBezTo>
                    <a:pt x="1522500" y="196739"/>
                    <a:pt x="1515747" y="188709"/>
                    <a:pt x="1510437" y="179208"/>
                  </a:cubicBezTo>
                  <a:cubicBezTo>
                    <a:pt x="1505598" y="188114"/>
                    <a:pt x="1498016" y="195848"/>
                    <a:pt x="1487691" y="202411"/>
                  </a:cubicBezTo>
                  <a:cubicBezTo>
                    <a:pt x="1477366" y="208974"/>
                    <a:pt x="1463154" y="214422"/>
                    <a:pt x="1445057" y="218756"/>
                  </a:cubicBezTo>
                  <a:cubicBezTo>
                    <a:pt x="1443547" y="214551"/>
                    <a:pt x="1441195" y="209931"/>
                    <a:pt x="1437999" y="204897"/>
                  </a:cubicBezTo>
                  <a:cubicBezTo>
                    <a:pt x="1434803" y="199863"/>
                    <a:pt x="1431593" y="195643"/>
                    <a:pt x="1428369" y="192238"/>
                  </a:cubicBezTo>
                  <a:cubicBezTo>
                    <a:pt x="1440623" y="189952"/>
                    <a:pt x="1450577" y="187152"/>
                    <a:pt x="1458230" y="183837"/>
                  </a:cubicBezTo>
                  <a:cubicBezTo>
                    <a:pt x="1465883" y="180522"/>
                    <a:pt x="1471779" y="176693"/>
                    <a:pt x="1475918" y="172350"/>
                  </a:cubicBezTo>
                  <a:lnTo>
                    <a:pt x="1438199" y="172350"/>
                  </a:lnTo>
                  <a:lnTo>
                    <a:pt x="1438199" y="145404"/>
                  </a:lnTo>
                  <a:lnTo>
                    <a:pt x="1487805" y="145404"/>
                  </a:lnTo>
                  <a:cubicBezTo>
                    <a:pt x="1488134" y="143794"/>
                    <a:pt x="1488391" y="142142"/>
                    <a:pt x="1488577" y="140446"/>
                  </a:cubicBezTo>
                  <a:cubicBezTo>
                    <a:pt x="1488762" y="138751"/>
                    <a:pt x="1488962" y="137041"/>
                    <a:pt x="1489177" y="135317"/>
                  </a:cubicBezTo>
                  <a:lnTo>
                    <a:pt x="1446657" y="135317"/>
                  </a:lnTo>
                  <a:close/>
                  <a:moveTo>
                    <a:pt x="362331" y="50292"/>
                  </a:moveTo>
                  <a:cubicBezTo>
                    <a:pt x="364507" y="53502"/>
                    <a:pt x="366898" y="56683"/>
                    <a:pt x="369503" y="59836"/>
                  </a:cubicBezTo>
                  <a:cubicBezTo>
                    <a:pt x="372108" y="62989"/>
                    <a:pt x="374899" y="66056"/>
                    <a:pt x="377876" y="69037"/>
                  </a:cubicBezTo>
                  <a:cubicBezTo>
                    <a:pt x="380838" y="66070"/>
                    <a:pt x="383600" y="63032"/>
                    <a:pt x="386163" y="59922"/>
                  </a:cubicBezTo>
                  <a:cubicBezTo>
                    <a:pt x="388725" y="56812"/>
                    <a:pt x="391144" y="53602"/>
                    <a:pt x="393421" y="50292"/>
                  </a:cubicBezTo>
                  <a:close/>
                  <a:moveTo>
                    <a:pt x="1218986" y="26989"/>
                  </a:moveTo>
                  <a:lnTo>
                    <a:pt x="1352002" y="26989"/>
                  </a:lnTo>
                  <a:lnTo>
                    <a:pt x="1352002" y="60793"/>
                  </a:lnTo>
                  <a:lnTo>
                    <a:pt x="1305825" y="60793"/>
                  </a:lnTo>
                  <a:lnTo>
                    <a:pt x="1305825" y="197039"/>
                  </a:lnTo>
                  <a:lnTo>
                    <a:pt x="1264934" y="197039"/>
                  </a:lnTo>
                  <a:lnTo>
                    <a:pt x="1264934" y="60793"/>
                  </a:lnTo>
                  <a:lnTo>
                    <a:pt x="1218986" y="60793"/>
                  </a:lnTo>
                  <a:close/>
                  <a:moveTo>
                    <a:pt x="1079616" y="26989"/>
                  </a:moveTo>
                  <a:lnTo>
                    <a:pt x="1139263" y="26989"/>
                  </a:lnTo>
                  <a:cubicBezTo>
                    <a:pt x="1151913" y="26893"/>
                    <a:pt x="1163375" y="28557"/>
                    <a:pt x="1173648" y="31981"/>
                  </a:cubicBezTo>
                  <a:cubicBezTo>
                    <a:pt x="1183922" y="35405"/>
                    <a:pt x="1192112" y="41166"/>
                    <a:pt x="1198219" y="49264"/>
                  </a:cubicBezTo>
                  <a:cubicBezTo>
                    <a:pt x="1204326" y="57361"/>
                    <a:pt x="1207454" y="68371"/>
                    <a:pt x="1207603" y="82295"/>
                  </a:cubicBezTo>
                  <a:cubicBezTo>
                    <a:pt x="1207439" y="95753"/>
                    <a:pt x="1204291" y="106785"/>
                    <a:pt x="1198160" y="115389"/>
                  </a:cubicBezTo>
                  <a:cubicBezTo>
                    <a:pt x="1192029" y="123993"/>
                    <a:pt x="1183904" y="130349"/>
                    <a:pt x="1173784" y="134457"/>
                  </a:cubicBezTo>
                  <a:cubicBezTo>
                    <a:pt x="1163664" y="138565"/>
                    <a:pt x="1152539" y="140604"/>
                    <a:pt x="1140407" y="140575"/>
                  </a:cubicBezTo>
                  <a:lnTo>
                    <a:pt x="1120507" y="140575"/>
                  </a:lnTo>
                  <a:lnTo>
                    <a:pt x="1120507" y="197039"/>
                  </a:lnTo>
                  <a:lnTo>
                    <a:pt x="1079616" y="197039"/>
                  </a:lnTo>
                  <a:close/>
                  <a:moveTo>
                    <a:pt x="927216" y="26989"/>
                  </a:moveTo>
                  <a:lnTo>
                    <a:pt x="986863" y="26989"/>
                  </a:lnTo>
                  <a:cubicBezTo>
                    <a:pt x="999513" y="26893"/>
                    <a:pt x="1010975" y="28557"/>
                    <a:pt x="1021248" y="31981"/>
                  </a:cubicBezTo>
                  <a:cubicBezTo>
                    <a:pt x="1031522" y="35405"/>
                    <a:pt x="1039712" y="41166"/>
                    <a:pt x="1045819" y="49264"/>
                  </a:cubicBezTo>
                  <a:cubicBezTo>
                    <a:pt x="1051926" y="57361"/>
                    <a:pt x="1055054" y="68371"/>
                    <a:pt x="1055203" y="82295"/>
                  </a:cubicBezTo>
                  <a:cubicBezTo>
                    <a:pt x="1055039" y="95753"/>
                    <a:pt x="1051891" y="106785"/>
                    <a:pt x="1045760" y="115389"/>
                  </a:cubicBezTo>
                  <a:cubicBezTo>
                    <a:pt x="1039629" y="123993"/>
                    <a:pt x="1031504" y="130349"/>
                    <a:pt x="1021384" y="134457"/>
                  </a:cubicBezTo>
                  <a:cubicBezTo>
                    <a:pt x="1011264" y="138565"/>
                    <a:pt x="1000139" y="140604"/>
                    <a:pt x="988007" y="140575"/>
                  </a:cubicBezTo>
                  <a:lnTo>
                    <a:pt x="968107" y="140575"/>
                  </a:lnTo>
                  <a:lnTo>
                    <a:pt x="968107" y="197039"/>
                  </a:lnTo>
                  <a:lnTo>
                    <a:pt x="927216" y="197039"/>
                  </a:lnTo>
                  <a:close/>
                  <a:moveTo>
                    <a:pt x="1465174" y="1614"/>
                  </a:moveTo>
                  <a:lnTo>
                    <a:pt x="1496492" y="1614"/>
                  </a:lnTo>
                  <a:lnTo>
                    <a:pt x="1496492" y="15330"/>
                  </a:lnTo>
                  <a:lnTo>
                    <a:pt x="1518209" y="15330"/>
                  </a:lnTo>
                  <a:lnTo>
                    <a:pt x="1518209" y="1614"/>
                  </a:lnTo>
                  <a:lnTo>
                    <a:pt x="1550441" y="1614"/>
                  </a:lnTo>
                  <a:lnTo>
                    <a:pt x="1550441" y="15330"/>
                  </a:lnTo>
                  <a:lnTo>
                    <a:pt x="1572844" y="15330"/>
                  </a:lnTo>
                  <a:lnTo>
                    <a:pt x="1572844" y="42277"/>
                  </a:lnTo>
                  <a:lnTo>
                    <a:pt x="1550441" y="42277"/>
                  </a:lnTo>
                  <a:lnTo>
                    <a:pt x="1550441" y="53042"/>
                  </a:lnTo>
                  <a:lnTo>
                    <a:pt x="1518209" y="53042"/>
                  </a:lnTo>
                  <a:lnTo>
                    <a:pt x="1518209" y="42277"/>
                  </a:lnTo>
                  <a:lnTo>
                    <a:pt x="1496492" y="42277"/>
                  </a:lnTo>
                  <a:lnTo>
                    <a:pt x="1496492" y="53042"/>
                  </a:lnTo>
                  <a:lnTo>
                    <a:pt x="1465174" y="53042"/>
                  </a:lnTo>
                  <a:lnTo>
                    <a:pt x="1465174" y="42277"/>
                  </a:lnTo>
                  <a:lnTo>
                    <a:pt x="1442085" y="42277"/>
                  </a:lnTo>
                  <a:lnTo>
                    <a:pt x="1442085" y="15330"/>
                  </a:lnTo>
                  <a:lnTo>
                    <a:pt x="1465174" y="15330"/>
                  </a:lnTo>
                  <a:close/>
                  <a:moveTo>
                    <a:pt x="1386535" y="1614"/>
                  </a:moveTo>
                  <a:lnTo>
                    <a:pt x="1417853" y="1614"/>
                  </a:lnTo>
                  <a:lnTo>
                    <a:pt x="1417853" y="43434"/>
                  </a:lnTo>
                  <a:lnTo>
                    <a:pt x="1437056" y="43434"/>
                  </a:lnTo>
                  <a:lnTo>
                    <a:pt x="1437056" y="74059"/>
                  </a:lnTo>
                  <a:lnTo>
                    <a:pt x="1417853" y="74059"/>
                  </a:lnTo>
                  <a:lnTo>
                    <a:pt x="1417853" y="81140"/>
                  </a:lnTo>
                  <a:cubicBezTo>
                    <a:pt x="1420358" y="84326"/>
                    <a:pt x="1423553" y="88656"/>
                    <a:pt x="1427438" y="94129"/>
                  </a:cubicBezTo>
                  <a:cubicBezTo>
                    <a:pt x="1431323" y="99602"/>
                    <a:pt x="1435042" y="104947"/>
                    <a:pt x="1438597" y="110164"/>
                  </a:cubicBezTo>
                  <a:cubicBezTo>
                    <a:pt x="1442151" y="115381"/>
                    <a:pt x="1444686" y="119199"/>
                    <a:pt x="1446200" y="121618"/>
                  </a:cubicBezTo>
                  <a:lnTo>
                    <a:pt x="1426769" y="144487"/>
                  </a:lnTo>
                  <a:cubicBezTo>
                    <a:pt x="1425726" y="141488"/>
                    <a:pt x="1424440" y="138206"/>
                    <a:pt x="1422911" y="134642"/>
                  </a:cubicBezTo>
                  <a:cubicBezTo>
                    <a:pt x="1421383" y="131077"/>
                    <a:pt x="1419697" y="127345"/>
                    <a:pt x="1417853" y="123445"/>
                  </a:cubicBezTo>
                  <a:lnTo>
                    <a:pt x="1417853" y="218756"/>
                  </a:lnTo>
                  <a:lnTo>
                    <a:pt x="1386535" y="218756"/>
                  </a:lnTo>
                  <a:lnTo>
                    <a:pt x="1386535" y="153625"/>
                  </a:lnTo>
                  <a:cubicBezTo>
                    <a:pt x="1384473" y="158786"/>
                    <a:pt x="1382311" y="163649"/>
                    <a:pt x="1380049" y="168212"/>
                  </a:cubicBezTo>
                  <a:cubicBezTo>
                    <a:pt x="1377787" y="172776"/>
                    <a:pt x="1375453" y="176898"/>
                    <a:pt x="1373048" y="180580"/>
                  </a:cubicBezTo>
                  <a:cubicBezTo>
                    <a:pt x="1371438" y="175533"/>
                    <a:pt x="1369171" y="169802"/>
                    <a:pt x="1366247" y="163388"/>
                  </a:cubicBezTo>
                  <a:cubicBezTo>
                    <a:pt x="1363323" y="156974"/>
                    <a:pt x="1360484" y="151360"/>
                    <a:pt x="1357732" y="146545"/>
                  </a:cubicBezTo>
                  <a:cubicBezTo>
                    <a:pt x="1363832" y="138728"/>
                    <a:pt x="1369347" y="129073"/>
                    <a:pt x="1374277" y="117580"/>
                  </a:cubicBezTo>
                  <a:cubicBezTo>
                    <a:pt x="1379206" y="106087"/>
                    <a:pt x="1383292" y="94329"/>
                    <a:pt x="1386535" y="82306"/>
                  </a:cubicBezTo>
                  <a:lnTo>
                    <a:pt x="1386535" y="74066"/>
                  </a:lnTo>
                  <a:lnTo>
                    <a:pt x="1363904" y="74066"/>
                  </a:lnTo>
                  <a:lnTo>
                    <a:pt x="1363904" y="43434"/>
                  </a:lnTo>
                  <a:lnTo>
                    <a:pt x="1386535" y="43434"/>
                  </a:lnTo>
                  <a:close/>
                  <a:moveTo>
                    <a:pt x="1782013" y="1600"/>
                  </a:moveTo>
                  <a:lnTo>
                    <a:pt x="1804645" y="28118"/>
                  </a:lnTo>
                  <a:cubicBezTo>
                    <a:pt x="1791086" y="32880"/>
                    <a:pt x="1776255" y="36557"/>
                    <a:pt x="1760153" y="39148"/>
                  </a:cubicBezTo>
                  <a:cubicBezTo>
                    <a:pt x="1744051" y="41738"/>
                    <a:pt x="1727792" y="43472"/>
                    <a:pt x="1711376" y="44348"/>
                  </a:cubicBezTo>
                  <a:lnTo>
                    <a:pt x="1711376" y="62408"/>
                  </a:lnTo>
                  <a:lnTo>
                    <a:pt x="1772412" y="62408"/>
                  </a:lnTo>
                  <a:lnTo>
                    <a:pt x="1778127" y="61493"/>
                  </a:lnTo>
                  <a:lnTo>
                    <a:pt x="1798930" y="67208"/>
                  </a:lnTo>
                  <a:cubicBezTo>
                    <a:pt x="1796539" y="86949"/>
                    <a:pt x="1792919" y="104732"/>
                    <a:pt x="1788071" y="120558"/>
                  </a:cubicBezTo>
                  <a:cubicBezTo>
                    <a:pt x="1783223" y="136384"/>
                    <a:pt x="1777089" y="150452"/>
                    <a:pt x="1769669" y="162763"/>
                  </a:cubicBezTo>
                  <a:cubicBezTo>
                    <a:pt x="1774912" y="168940"/>
                    <a:pt x="1780827" y="174417"/>
                    <a:pt x="1787414" y="179194"/>
                  </a:cubicBezTo>
                  <a:cubicBezTo>
                    <a:pt x="1794000" y="183971"/>
                    <a:pt x="1801344" y="188019"/>
                    <a:pt x="1809445" y="191338"/>
                  </a:cubicBezTo>
                  <a:cubicBezTo>
                    <a:pt x="1805616" y="194772"/>
                    <a:pt x="1801616" y="199220"/>
                    <a:pt x="1797444" y="204683"/>
                  </a:cubicBezTo>
                  <a:cubicBezTo>
                    <a:pt x="1793272" y="210145"/>
                    <a:pt x="1789957" y="215222"/>
                    <a:pt x="1787500" y="219913"/>
                  </a:cubicBezTo>
                  <a:cubicBezTo>
                    <a:pt x="1771993" y="212103"/>
                    <a:pt x="1759115" y="202120"/>
                    <a:pt x="1748866" y="189967"/>
                  </a:cubicBezTo>
                  <a:cubicBezTo>
                    <a:pt x="1743051" y="195791"/>
                    <a:pt x="1736793" y="201116"/>
                    <a:pt x="1730092" y="205940"/>
                  </a:cubicBezTo>
                  <a:cubicBezTo>
                    <a:pt x="1723392" y="210764"/>
                    <a:pt x="1716162" y="215117"/>
                    <a:pt x="1708404" y="218999"/>
                  </a:cubicBezTo>
                  <a:cubicBezTo>
                    <a:pt x="1706489" y="215427"/>
                    <a:pt x="1704032" y="211426"/>
                    <a:pt x="1701032" y="206997"/>
                  </a:cubicBezTo>
                  <a:cubicBezTo>
                    <a:pt x="1698031" y="202568"/>
                    <a:pt x="1695002" y="198568"/>
                    <a:pt x="1691945" y="194996"/>
                  </a:cubicBezTo>
                  <a:cubicBezTo>
                    <a:pt x="1690111" y="199582"/>
                    <a:pt x="1688063" y="204011"/>
                    <a:pt x="1685801" y="208283"/>
                  </a:cubicBezTo>
                  <a:cubicBezTo>
                    <a:pt x="1683539" y="212555"/>
                    <a:pt x="1681091" y="216584"/>
                    <a:pt x="1678457" y="220370"/>
                  </a:cubicBezTo>
                  <a:cubicBezTo>
                    <a:pt x="1675285" y="217279"/>
                    <a:pt x="1670942" y="213803"/>
                    <a:pt x="1665427" y="209940"/>
                  </a:cubicBezTo>
                  <a:cubicBezTo>
                    <a:pt x="1659912" y="206078"/>
                    <a:pt x="1655112" y="203230"/>
                    <a:pt x="1651025" y="201397"/>
                  </a:cubicBezTo>
                  <a:cubicBezTo>
                    <a:pt x="1659577" y="188749"/>
                    <a:pt x="1665867" y="174725"/>
                    <a:pt x="1669898" y="159326"/>
                  </a:cubicBezTo>
                  <a:cubicBezTo>
                    <a:pt x="1673928" y="143926"/>
                    <a:pt x="1676510" y="128514"/>
                    <a:pt x="1677645" y="113089"/>
                  </a:cubicBezTo>
                  <a:cubicBezTo>
                    <a:pt x="1678779" y="97664"/>
                    <a:pt x="1679279" y="83590"/>
                    <a:pt x="1679143" y="70866"/>
                  </a:cubicBezTo>
                  <a:lnTo>
                    <a:pt x="1679143" y="17145"/>
                  </a:lnTo>
                  <a:cubicBezTo>
                    <a:pt x="1698246" y="16483"/>
                    <a:pt x="1716905" y="14892"/>
                    <a:pt x="1735122" y="12373"/>
                  </a:cubicBezTo>
                  <a:cubicBezTo>
                    <a:pt x="1753338" y="9854"/>
                    <a:pt x="1768969" y="6263"/>
                    <a:pt x="1782013" y="1600"/>
                  </a:cubicBezTo>
                  <a:close/>
                  <a:moveTo>
                    <a:pt x="1618564" y="1600"/>
                  </a:moveTo>
                  <a:lnTo>
                    <a:pt x="1649425" y="1600"/>
                  </a:lnTo>
                  <a:lnTo>
                    <a:pt x="1649425" y="43434"/>
                  </a:lnTo>
                  <a:lnTo>
                    <a:pt x="1672285" y="43434"/>
                  </a:lnTo>
                  <a:lnTo>
                    <a:pt x="1672285" y="74066"/>
                  </a:lnTo>
                  <a:lnTo>
                    <a:pt x="1649425" y="74066"/>
                  </a:lnTo>
                  <a:lnTo>
                    <a:pt x="1649425" y="76352"/>
                  </a:lnTo>
                  <a:cubicBezTo>
                    <a:pt x="1651488" y="79114"/>
                    <a:pt x="1654398" y="83319"/>
                    <a:pt x="1658154" y="88968"/>
                  </a:cubicBezTo>
                  <a:cubicBezTo>
                    <a:pt x="1661911" y="94616"/>
                    <a:pt x="1665565" y="100227"/>
                    <a:pt x="1669119" y="105799"/>
                  </a:cubicBezTo>
                  <a:cubicBezTo>
                    <a:pt x="1672672" y="111372"/>
                    <a:pt x="1675175" y="115425"/>
                    <a:pt x="1676629" y="117958"/>
                  </a:cubicBezTo>
                  <a:lnTo>
                    <a:pt x="1657655" y="142418"/>
                  </a:lnTo>
                  <a:cubicBezTo>
                    <a:pt x="1656726" y="139070"/>
                    <a:pt x="1655555" y="135364"/>
                    <a:pt x="1654140" y="131302"/>
                  </a:cubicBezTo>
                  <a:cubicBezTo>
                    <a:pt x="1652726" y="127240"/>
                    <a:pt x="1651154" y="123020"/>
                    <a:pt x="1649425" y="118643"/>
                  </a:cubicBezTo>
                  <a:lnTo>
                    <a:pt x="1649425" y="218770"/>
                  </a:lnTo>
                  <a:lnTo>
                    <a:pt x="1618564" y="218770"/>
                  </a:lnTo>
                  <a:lnTo>
                    <a:pt x="1618564" y="139217"/>
                  </a:lnTo>
                  <a:cubicBezTo>
                    <a:pt x="1616040" y="147390"/>
                    <a:pt x="1613316" y="154991"/>
                    <a:pt x="1610392" y="162020"/>
                  </a:cubicBezTo>
                  <a:cubicBezTo>
                    <a:pt x="1607468" y="169050"/>
                    <a:pt x="1604401" y="175165"/>
                    <a:pt x="1601191" y="180365"/>
                  </a:cubicBezTo>
                  <a:cubicBezTo>
                    <a:pt x="1599700" y="175512"/>
                    <a:pt x="1597595" y="169845"/>
                    <a:pt x="1594875" y="163363"/>
                  </a:cubicBezTo>
                  <a:cubicBezTo>
                    <a:pt x="1592156" y="156881"/>
                    <a:pt x="1589537" y="151271"/>
                    <a:pt x="1587017" y="146533"/>
                  </a:cubicBezTo>
                  <a:cubicBezTo>
                    <a:pt x="1591527" y="141155"/>
                    <a:pt x="1595715" y="134486"/>
                    <a:pt x="1599582" y="126526"/>
                  </a:cubicBezTo>
                  <a:cubicBezTo>
                    <a:pt x="1603448" y="118566"/>
                    <a:pt x="1606909" y="110034"/>
                    <a:pt x="1609962" y="100931"/>
                  </a:cubicBezTo>
                  <a:cubicBezTo>
                    <a:pt x="1613016" y="91828"/>
                    <a:pt x="1615578" y="82873"/>
                    <a:pt x="1617650" y="74066"/>
                  </a:cubicBezTo>
                  <a:lnTo>
                    <a:pt x="1592961" y="74066"/>
                  </a:lnTo>
                  <a:lnTo>
                    <a:pt x="1592961" y="43434"/>
                  </a:lnTo>
                  <a:lnTo>
                    <a:pt x="1618564" y="43434"/>
                  </a:lnTo>
                  <a:close/>
                  <a:moveTo>
                    <a:pt x="598018" y="700"/>
                  </a:moveTo>
                  <a:lnTo>
                    <a:pt x="632993" y="15102"/>
                  </a:lnTo>
                  <a:cubicBezTo>
                    <a:pt x="630017" y="20155"/>
                    <a:pt x="627055" y="25194"/>
                    <a:pt x="624107" y="30218"/>
                  </a:cubicBezTo>
                  <a:cubicBezTo>
                    <a:pt x="621159" y="35242"/>
                    <a:pt x="618253" y="40110"/>
                    <a:pt x="615391" y="44820"/>
                  </a:cubicBezTo>
                  <a:lnTo>
                    <a:pt x="645109" y="44820"/>
                  </a:lnTo>
                  <a:lnTo>
                    <a:pt x="645109" y="128916"/>
                  </a:lnTo>
                  <a:lnTo>
                    <a:pt x="578358" y="128916"/>
                  </a:lnTo>
                  <a:cubicBezTo>
                    <a:pt x="584168" y="133027"/>
                    <a:pt x="589636" y="137403"/>
                    <a:pt x="594760" y="142043"/>
                  </a:cubicBezTo>
                  <a:cubicBezTo>
                    <a:pt x="599885" y="146684"/>
                    <a:pt x="604095" y="150998"/>
                    <a:pt x="607390" y="154985"/>
                  </a:cubicBezTo>
                  <a:lnTo>
                    <a:pt x="583159" y="176258"/>
                  </a:lnTo>
                  <a:cubicBezTo>
                    <a:pt x="579068" y="170792"/>
                    <a:pt x="573705" y="164911"/>
                    <a:pt x="567071" y="158616"/>
                  </a:cubicBezTo>
                  <a:cubicBezTo>
                    <a:pt x="560437" y="152321"/>
                    <a:pt x="553760" y="146840"/>
                    <a:pt x="547040" y="142175"/>
                  </a:cubicBezTo>
                  <a:lnTo>
                    <a:pt x="563728" y="128916"/>
                  </a:lnTo>
                  <a:lnTo>
                    <a:pt x="486232" y="128916"/>
                  </a:lnTo>
                  <a:lnTo>
                    <a:pt x="486232" y="44820"/>
                  </a:lnTo>
                  <a:lnTo>
                    <a:pt x="518693" y="44820"/>
                  </a:lnTo>
                  <a:cubicBezTo>
                    <a:pt x="516574" y="39929"/>
                    <a:pt x="513955" y="34852"/>
                    <a:pt x="510835" y="29589"/>
                  </a:cubicBezTo>
                  <a:cubicBezTo>
                    <a:pt x="507716" y="24327"/>
                    <a:pt x="504468" y="19421"/>
                    <a:pt x="501091" y="14873"/>
                  </a:cubicBezTo>
                  <a:lnTo>
                    <a:pt x="529666" y="1386"/>
                  </a:lnTo>
                  <a:cubicBezTo>
                    <a:pt x="534605" y="7134"/>
                    <a:pt x="539186" y="13354"/>
                    <a:pt x="543411" y="20045"/>
                  </a:cubicBezTo>
                  <a:cubicBezTo>
                    <a:pt x="547635" y="26737"/>
                    <a:pt x="550674" y="33014"/>
                    <a:pt x="552526" y="38876"/>
                  </a:cubicBezTo>
                  <a:lnTo>
                    <a:pt x="539953" y="44820"/>
                  </a:lnTo>
                  <a:lnTo>
                    <a:pt x="579501" y="44820"/>
                  </a:lnTo>
                  <a:cubicBezTo>
                    <a:pt x="583116" y="37938"/>
                    <a:pt x="586573" y="30613"/>
                    <a:pt x="589874" y="22846"/>
                  </a:cubicBezTo>
                  <a:cubicBezTo>
                    <a:pt x="593174" y="15078"/>
                    <a:pt x="595889" y="7696"/>
                    <a:pt x="598018" y="700"/>
                  </a:cubicBezTo>
                  <a:close/>
                  <a:moveTo>
                    <a:pt x="46177" y="686"/>
                  </a:moveTo>
                  <a:lnTo>
                    <a:pt x="80239" y="9373"/>
                  </a:lnTo>
                  <a:cubicBezTo>
                    <a:pt x="79324" y="12011"/>
                    <a:pt x="78353" y="14678"/>
                    <a:pt x="77324" y="17374"/>
                  </a:cubicBezTo>
                  <a:cubicBezTo>
                    <a:pt x="76295" y="20069"/>
                    <a:pt x="75209" y="22736"/>
                    <a:pt x="74066" y="25375"/>
                  </a:cubicBezTo>
                  <a:lnTo>
                    <a:pt x="200025" y="25375"/>
                  </a:lnTo>
                  <a:lnTo>
                    <a:pt x="200025" y="57379"/>
                  </a:lnTo>
                  <a:lnTo>
                    <a:pt x="137617" y="57379"/>
                  </a:lnTo>
                  <a:lnTo>
                    <a:pt x="137617" y="80696"/>
                  </a:lnTo>
                  <a:lnTo>
                    <a:pt x="194539" y="80696"/>
                  </a:lnTo>
                  <a:lnTo>
                    <a:pt x="194539" y="111557"/>
                  </a:lnTo>
                  <a:lnTo>
                    <a:pt x="137617" y="111557"/>
                  </a:lnTo>
                  <a:lnTo>
                    <a:pt x="137617" y="139903"/>
                  </a:lnTo>
                  <a:lnTo>
                    <a:pt x="213512" y="139903"/>
                  </a:lnTo>
                  <a:lnTo>
                    <a:pt x="213512" y="171907"/>
                  </a:lnTo>
                  <a:lnTo>
                    <a:pt x="137617" y="171907"/>
                  </a:lnTo>
                  <a:lnTo>
                    <a:pt x="137617" y="218770"/>
                  </a:lnTo>
                  <a:lnTo>
                    <a:pt x="103327" y="218770"/>
                  </a:lnTo>
                  <a:lnTo>
                    <a:pt x="103327" y="171907"/>
                  </a:lnTo>
                  <a:lnTo>
                    <a:pt x="1372" y="171907"/>
                  </a:lnTo>
                  <a:lnTo>
                    <a:pt x="1372" y="139903"/>
                  </a:lnTo>
                  <a:lnTo>
                    <a:pt x="36805" y="139903"/>
                  </a:lnTo>
                  <a:lnTo>
                    <a:pt x="36805" y="88468"/>
                  </a:lnTo>
                  <a:cubicBezTo>
                    <a:pt x="35433" y="90078"/>
                    <a:pt x="34062" y="91659"/>
                    <a:pt x="32690" y="93212"/>
                  </a:cubicBezTo>
                  <a:cubicBezTo>
                    <a:pt x="31318" y="94764"/>
                    <a:pt x="29947" y="96231"/>
                    <a:pt x="28575" y="97612"/>
                  </a:cubicBezTo>
                  <a:cubicBezTo>
                    <a:pt x="25084" y="94407"/>
                    <a:pt x="20522" y="90645"/>
                    <a:pt x="14888" y="86325"/>
                  </a:cubicBezTo>
                  <a:cubicBezTo>
                    <a:pt x="9254" y="82005"/>
                    <a:pt x="4291" y="78529"/>
                    <a:pt x="0" y="75895"/>
                  </a:cubicBezTo>
                  <a:cubicBezTo>
                    <a:pt x="10054" y="67075"/>
                    <a:pt x="19093" y="56026"/>
                    <a:pt x="27118" y="42748"/>
                  </a:cubicBezTo>
                  <a:cubicBezTo>
                    <a:pt x="35143" y="29470"/>
                    <a:pt x="41496" y="15449"/>
                    <a:pt x="46177" y="686"/>
                  </a:cubicBezTo>
                  <a:close/>
                  <a:moveTo>
                    <a:pt x="723290" y="471"/>
                  </a:moveTo>
                  <a:lnTo>
                    <a:pt x="757580" y="14416"/>
                  </a:lnTo>
                  <a:cubicBezTo>
                    <a:pt x="753285" y="23757"/>
                    <a:pt x="748332" y="33069"/>
                    <a:pt x="742721" y="42351"/>
                  </a:cubicBezTo>
                  <a:cubicBezTo>
                    <a:pt x="737111" y="51633"/>
                    <a:pt x="731244" y="60375"/>
                    <a:pt x="725119" y="68578"/>
                  </a:cubicBezTo>
                  <a:lnTo>
                    <a:pt x="737921" y="67662"/>
                  </a:lnTo>
                  <a:cubicBezTo>
                    <a:pt x="740331" y="63876"/>
                    <a:pt x="742655" y="60007"/>
                    <a:pt x="744893" y="56056"/>
                  </a:cubicBezTo>
                  <a:cubicBezTo>
                    <a:pt x="747131" y="52105"/>
                    <a:pt x="749227" y="48126"/>
                    <a:pt x="751180" y="44120"/>
                  </a:cubicBezTo>
                  <a:lnTo>
                    <a:pt x="773354" y="58737"/>
                  </a:lnTo>
                  <a:lnTo>
                    <a:pt x="773354" y="28132"/>
                  </a:lnTo>
                  <a:lnTo>
                    <a:pt x="818845" y="28132"/>
                  </a:lnTo>
                  <a:lnTo>
                    <a:pt x="818845" y="1386"/>
                  </a:lnTo>
                  <a:lnTo>
                    <a:pt x="853821" y="1386"/>
                  </a:lnTo>
                  <a:lnTo>
                    <a:pt x="853821" y="28132"/>
                  </a:lnTo>
                  <a:lnTo>
                    <a:pt x="899084" y="28132"/>
                  </a:lnTo>
                  <a:lnTo>
                    <a:pt x="899084" y="60107"/>
                  </a:lnTo>
                  <a:lnTo>
                    <a:pt x="853821" y="60107"/>
                  </a:lnTo>
                  <a:lnTo>
                    <a:pt x="853821" y="79338"/>
                  </a:lnTo>
                  <a:lnTo>
                    <a:pt x="892912" y="79338"/>
                  </a:lnTo>
                  <a:lnTo>
                    <a:pt x="892912" y="110857"/>
                  </a:lnTo>
                  <a:lnTo>
                    <a:pt x="779526" y="110857"/>
                  </a:lnTo>
                  <a:lnTo>
                    <a:pt x="779526" y="79338"/>
                  </a:lnTo>
                  <a:lnTo>
                    <a:pt x="818845" y="79338"/>
                  </a:lnTo>
                  <a:lnTo>
                    <a:pt x="818845" y="60107"/>
                  </a:lnTo>
                  <a:lnTo>
                    <a:pt x="775640" y="60107"/>
                  </a:lnTo>
                  <a:lnTo>
                    <a:pt x="780440" y="63312"/>
                  </a:lnTo>
                  <a:cubicBezTo>
                    <a:pt x="774692" y="72861"/>
                    <a:pt x="768358" y="82304"/>
                    <a:pt x="761438" y="91641"/>
                  </a:cubicBezTo>
                  <a:cubicBezTo>
                    <a:pt x="754518" y="100978"/>
                    <a:pt x="747212" y="109904"/>
                    <a:pt x="739521" y="118417"/>
                  </a:cubicBezTo>
                  <a:lnTo>
                    <a:pt x="772668" y="113606"/>
                  </a:lnTo>
                  <a:cubicBezTo>
                    <a:pt x="772573" y="118273"/>
                    <a:pt x="772706" y="123306"/>
                    <a:pt x="773068" y="128706"/>
                  </a:cubicBezTo>
                  <a:cubicBezTo>
                    <a:pt x="773430" y="134105"/>
                    <a:pt x="773906" y="138675"/>
                    <a:pt x="774497" y="142414"/>
                  </a:cubicBezTo>
                  <a:cubicBezTo>
                    <a:pt x="754287" y="145939"/>
                    <a:pt x="738801" y="148761"/>
                    <a:pt x="728040" y="150883"/>
                  </a:cubicBezTo>
                  <a:cubicBezTo>
                    <a:pt x="717279" y="153004"/>
                    <a:pt x="709515" y="154745"/>
                    <a:pt x="704748" y="156106"/>
                  </a:cubicBezTo>
                  <a:cubicBezTo>
                    <a:pt x="699982" y="157467"/>
                    <a:pt x="696485" y="158769"/>
                    <a:pt x="694258" y="160013"/>
                  </a:cubicBezTo>
                  <a:cubicBezTo>
                    <a:pt x="693344" y="156452"/>
                    <a:pt x="691801" y="151510"/>
                    <a:pt x="689629" y="145185"/>
                  </a:cubicBezTo>
                  <a:cubicBezTo>
                    <a:pt x="687457" y="138860"/>
                    <a:pt x="685343" y="133293"/>
                    <a:pt x="683285" y="128483"/>
                  </a:cubicBezTo>
                  <a:cubicBezTo>
                    <a:pt x="686714" y="127698"/>
                    <a:pt x="689915" y="126126"/>
                    <a:pt x="692887" y="123767"/>
                  </a:cubicBezTo>
                  <a:cubicBezTo>
                    <a:pt x="695858" y="121408"/>
                    <a:pt x="699287" y="118173"/>
                    <a:pt x="703174" y="114064"/>
                  </a:cubicBezTo>
                  <a:cubicBezTo>
                    <a:pt x="704688" y="112556"/>
                    <a:pt x="706688" y="110364"/>
                    <a:pt x="709174" y="107489"/>
                  </a:cubicBezTo>
                  <a:cubicBezTo>
                    <a:pt x="711660" y="104614"/>
                    <a:pt x="714461" y="101169"/>
                    <a:pt x="717575" y="97153"/>
                  </a:cubicBezTo>
                  <a:cubicBezTo>
                    <a:pt x="709760" y="98157"/>
                    <a:pt x="704017" y="99061"/>
                    <a:pt x="700345" y="99865"/>
                  </a:cubicBezTo>
                  <a:cubicBezTo>
                    <a:pt x="696673" y="100669"/>
                    <a:pt x="693958" y="101516"/>
                    <a:pt x="692201" y="102406"/>
                  </a:cubicBezTo>
                  <a:cubicBezTo>
                    <a:pt x="691182" y="98638"/>
                    <a:pt x="689562" y="93555"/>
                    <a:pt x="687343" y="87158"/>
                  </a:cubicBezTo>
                  <a:cubicBezTo>
                    <a:pt x="685124" y="80761"/>
                    <a:pt x="682933" y="75102"/>
                    <a:pt x="680771" y="70181"/>
                  </a:cubicBezTo>
                  <a:cubicBezTo>
                    <a:pt x="683466" y="69384"/>
                    <a:pt x="685962" y="67944"/>
                    <a:pt x="688257" y="65860"/>
                  </a:cubicBezTo>
                  <a:cubicBezTo>
                    <a:pt x="690553" y="63777"/>
                    <a:pt x="692934" y="61022"/>
                    <a:pt x="695401" y="57595"/>
                  </a:cubicBezTo>
                  <a:cubicBezTo>
                    <a:pt x="697181" y="55266"/>
                    <a:pt x="699743" y="51194"/>
                    <a:pt x="703089" y="45379"/>
                  </a:cubicBezTo>
                  <a:cubicBezTo>
                    <a:pt x="706435" y="39563"/>
                    <a:pt x="709946" y="32732"/>
                    <a:pt x="713621" y="24884"/>
                  </a:cubicBezTo>
                  <a:cubicBezTo>
                    <a:pt x="717297" y="17036"/>
                    <a:pt x="720520" y="8898"/>
                    <a:pt x="723290" y="471"/>
                  </a:cubicBezTo>
                  <a:close/>
                  <a:moveTo>
                    <a:pt x="265862" y="0"/>
                  </a:moveTo>
                  <a:lnTo>
                    <a:pt x="298094" y="13030"/>
                  </a:lnTo>
                  <a:cubicBezTo>
                    <a:pt x="293794" y="23198"/>
                    <a:pt x="288793" y="33380"/>
                    <a:pt x="283093" y="43577"/>
                  </a:cubicBezTo>
                  <a:cubicBezTo>
                    <a:pt x="277392" y="53773"/>
                    <a:pt x="271420" y="63327"/>
                    <a:pt x="265176" y="72238"/>
                  </a:cubicBezTo>
                  <a:lnTo>
                    <a:pt x="278435" y="71323"/>
                  </a:lnTo>
                  <a:cubicBezTo>
                    <a:pt x="280611" y="67651"/>
                    <a:pt x="282716" y="63908"/>
                    <a:pt x="284750" y="60093"/>
                  </a:cubicBezTo>
                  <a:cubicBezTo>
                    <a:pt x="286783" y="56278"/>
                    <a:pt x="288717" y="52478"/>
                    <a:pt x="290551" y="48692"/>
                  </a:cubicBezTo>
                  <a:lnTo>
                    <a:pt x="307010" y="59436"/>
                  </a:lnTo>
                  <a:cubicBezTo>
                    <a:pt x="317502" y="50740"/>
                    <a:pt x="326236" y="41386"/>
                    <a:pt x="333213" y="31375"/>
                  </a:cubicBezTo>
                  <a:cubicBezTo>
                    <a:pt x="340190" y="21365"/>
                    <a:pt x="345553" y="11439"/>
                    <a:pt x="349301" y="1600"/>
                  </a:cubicBezTo>
                  <a:lnTo>
                    <a:pt x="383819" y="7544"/>
                  </a:lnTo>
                  <a:cubicBezTo>
                    <a:pt x="381533" y="12535"/>
                    <a:pt x="379247" y="17412"/>
                    <a:pt x="376961" y="22174"/>
                  </a:cubicBezTo>
                  <a:lnTo>
                    <a:pt x="411709" y="22174"/>
                  </a:lnTo>
                  <a:lnTo>
                    <a:pt x="416966" y="21031"/>
                  </a:lnTo>
                  <a:lnTo>
                    <a:pt x="437998" y="32918"/>
                  </a:lnTo>
                  <a:cubicBezTo>
                    <a:pt x="433621" y="43439"/>
                    <a:pt x="428373" y="53316"/>
                    <a:pt x="422253" y="62551"/>
                  </a:cubicBezTo>
                  <a:cubicBezTo>
                    <a:pt x="416133" y="71785"/>
                    <a:pt x="409342" y="80348"/>
                    <a:pt x="401879" y="88240"/>
                  </a:cubicBezTo>
                  <a:cubicBezTo>
                    <a:pt x="408980" y="92826"/>
                    <a:pt x="416495" y="96969"/>
                    <a:pt x="424424" y="100670"/>
                  </a:cubicBezTo>
                  <a:cubicBezTo>
                    <a:pt x="432354" y="104370"/>
                    <a:pt x="440612" y="107542"/>
                    <a:pt x="449199" y="110185"/>
                  </a:cubicBezTo>
                  <a:cubicBezTo>
                    <a:pt x="445394" y="113619"/>
                    <a:pt x="441460" y="118010"/>
                    <a:pt x="437397" y="123358"/>
                  </a:cubicBezTo>
                  <a:cubicBezTo>
                    <a:pt x="433335" y="128706"/>
                    <a:pt x="430030" y="133612"/>
                    <a:pt x="427482" y="138074"/>
                  </a:cubicBezTo>
                  <a:cubicBezTo>
                    <a:pt x="418343" y="134636"/>
                    <a:pt x="409646" y="130540"/>
                    <a:pt x="401393" y="125787"/>
                  </a:cubicBezTo>
                  <a:cubicBezTo>
                    <a:pt x="393140" y="121034"/>
                    <a:pt x="385301" y="115681"/>
                    <a:pt x="377876" y="109728"/>
                  </a:cubicBezTo>
                  <a:cubicBezTo>
                    <a:pt x="369622" y="116019"/>
                    <a:pt x="361040" y="121610"/>
                    <a:pt x="352130" y="126501"/>
                  </a:cubicBezTo>
                  <a:cubicBezTo>
                    <a:pt x="343219" y="131393"/>
                    <a:pt x="334123" y="135555"/>
                    <a:pt x="324841" y="138989"/>
                  </a:cubicBezTo>
                  <a:cubicBezTo>
                    <a:pt x="322807" y="134922"/>
                    <a:pt x="319788" y="130197"/>
                    <a:pt x="315782" y="124816"/>
                  </a:cubicBezTo>
                  <a:cubicBezTo>
                    <a:pt x="311777" y="119434"/>
                    <a:pt x="308015" y="115167"/>
                    <a:pt x="304495" y="112014"/>
                  </a:cubicBezTo>
                  <a:cubicBezTo>
                    <a:pt x="313558" y="109147"/>
                    <a:pt x="322350" y="105680"/>
                    <a:pt x="330870" y="101613"/>
                  </a:cubicBezTo>
                  <a:cubicBezTo>
                    <a:pt x="339390" y="97545"/>
                    <a:pt x="347439" y="92935"/>
                    <a:pt x="355016" y="87782"/>
                  </a:cubicBezTo>
                  <a:cubicBezTo>
                    <a:pt x="352739" y="85163"/>
                    <a:pt x="350549" y="82515"/>
                    <a:pt x="348444" y="79838"/>
                  </a:cubicBezTo>
                  <a:cubicBezTo>
                    <a:pt x="346339" y="77162"/>
                    <a:pt x="344262" y="74400"/>
                    <a:pt x="342214" y="71552"/>
                  </a:cubicBezTo>
                  <a:cubicBezTo>
                    <a:pt x="337185" y="76771"/>
                    <a:pt x="331699" y="81877"/>
                    <a:pt x="325755" y="86868"/>
                  </a:cubicBezTo>
                  <a:cubicBezTo>
                    <a:pt x="324241" y="84777"/>
                    <a:pt x="322412" y="82501"/>
                    <a:pt x="320269" y="80039"/>
                  </a:cubicBezTo>
                  <a:cubicBezTo>
                    <a:pt x="318125" y="77576"/>
                    <a:pt x="315839" y="75128"/>
                    <a:pt x="313411" y="72695"/>
                  </a:cubicBezTo>
                  <a:cubicBezTo>
                    <a:pt x="308358" y="81072"/>
                    <a:pt x="302862" y="89349"/>
                    <a:pt x="296923" y="97526"/>
                  </a:cubicBezTo>
                  <a:cubicBezTo>
                    <a:pt x="290984" y="105704"/>
                    <a:pt x="284745" y="113581"/>
                    <a:pt x="278206" y="121158"/>
                  </a:cubicBezTo>
                  <a:lnTo>
                    <a:pt x="307696" y="117043"/>
                  </a:lnTo>
                  <a:cubicBezTo>
                    <a:pt x="307596" y="121577"/>
                    <a:pt x="307681" y="126454"/>
                    <a:pt x="307953" y="131674"/>
                  </a:cubicBezTo>
                  <a:cubicBezTo>
                    <a:pt x="308224" y="136893"/>
                    <a:pt x="308596" y="141313"/>
                    <a:pt x="309067" y="144932"/>
                  </a:cubicBezTo>
                  <a:cubicBezTo>
                    <a:pt x="291033" y="147858"/>
                    <a:pt x="277190" y="150211"/>
                    <a:pt x="267538" y="151994"/>
                  </a:cubicBezTo>
                  <a:cubicBezTo>
                    <a:pt x="257886" y="153776"/>
                    <a:pt x="250901" y="155266"/>
                    <a:pt x="246583" y="156464"/>
                  </a:cubicBezTo>
                  <a:cubicBezTo>
                    <a:pt x="242265" y="157662"/>
                    <a:pt x="239090" y="158847"/>
                    <a:pt x="237058" y="160020"/>
                  </a:cubicBezTo>
                  <a:cubicBezTo>
                    <a:pt x="236153" y="156720"/>
                    <a:pt x="234706" y="152176"/>
                    <a:pt x="232715" y="146390"/>
                  </a:cubicBezTo>
                  <a:cubicBezTo>
                    <a:pt x="230724" y="140603"/>
                    <a:pt x="228819" y="135545"/>
                    <a:pt x="227000" y="131216"/>
                  </a:cubicBezTo>
                  <a:cubicBezTo>
                    <a:pt x="230124" y="130426"/>
                    <a:pt x="233134" y="128864"/>
                    <a:pt x="236030" y="126530"/>
                  </a:cubicBezTo>
                  <a:cubicBezTo>
                    <a:pt x="238925" y="124196"/>
                    <a:pt x="242164" y="121034"/>
                    <a:pt x="245745" y="117043"/>
                  </a:cubicBezTo>
                  <a:cubicBezTo>
                    <a:pt x="247269" y="115524"/>
                    <a:pt x="249307" y="113190"/>
                    <a:pt x="251860" y="110042"/>
                  </a:cubicBezTo>
                  <a:cubicBezTo>
                    <a:pt x="254413" y="106894"/>
                    <a:pt x="257251" y="103132"/>
                    <a:pt x="260375" y="98755"/>
                  </a:cubicBezTo>
                  <a:cubicBezTo>
                    <a:pt x="252346" y="99765"/>
                    <a:pt x="246517" y="100660"/>
                    <a:pt x="242888" y="101441"/>
                  </a:cubicBezTo>
                  <a:cubicBezTo>
                    <a:pt x="239259" y="102222"/>
                    <a:pt x="236630" y="103003"/>
                    <a:pt x="235001" y="103784"/>
                  </a:cubicBezTo>
                  <a:cubicBezTo>
                    <a:pt x="234082" y="100246"/>
                    <a:pt x="232548" y="95436"/>
                    <a:pt x="230400" y="89354"/>
                  </a:cubicBezTo>
                  <a:cubicBezTo>
                    <a:pt x="228252" y="83272"/>
                    <a:pt x="226204" y="77948"/>
                    <a:pt x="224257" y="73381"/>
                  </a:cubicBezTo>
                  <a:cubicBezTo>
                    <a:pt x="226847" y="72585"/>
                    <a:pt x="229267" y="71090"/>
                    <a:pt x="231515" y="68894"/>
                  </a:cubicBezTo>
                  <a:cubicBezTo>
                    <a:pt x="233763" y="66699"/>
                    <a:pt x="236068" y="63775"/>
                    <a:pt x="238430" y="60122"/>
                  </a:cubicBezTo>
                  <a:cubicBezTo>
                    <a:pt x="240208" y="57703"/>
                    <a:pt x="242748" y="53422"/>
                    <a:pt x="246050" y="47278"/>
                  </a:cubicBezTo>
                  <a:cubicBezTo>
                    <a:pt x="249352" y="41134"/>
                    <a:pt x="252806" y="33923"/>
                    <a:pt x="256413" y="25645"/>
                  </a:cubicBezTo>
                  <a:cubicBezTo>
                    <a:pt x="260020" y="17368"/>
                    <a:pt x="263169" y="8819"/>
                    <a:pt x="265862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3">
                    <a:alpha val="72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B9102DC-A2B2-4E17-B82B-4AC541F27164}"/>
                </a:ext>
              </a:extLst>
            </p:cNvPr>
            <p:cNvSpPr txBox="1">
              <a:spLocks noChangeAspect="1"/>
            </p:cNvSpPr>
            <p:nvPr/>
          </p:nvSpPr>
          <p:spPr>
            <a:xfrm rot="21300000">
              <a:off x="6987848" y="4275965"/>
              <a:ext cx="3986465" cy="433757"/>
            </a:xfrm>
            <a:custGeom>
              <a:avLst/>
              <a:gdLst/>
              <a:ahLst/>
              <a:cxnLst/>
              <a:rect l="l" t="t" r="r" b="b"/>
              <a:pathLst>
                <a:path w="2031630" h="221056">
                  <a:moveTo>
                    <a:pt x="1277250" y="144918"/>
                  </a:moveTo>
                  <a:lnTo>
                    <a:pt x="1277250" y="175807"/>
                  </a:lnTo>
                  <a:lnTo>
                    <a:pt x="1305168" y="175807"/>
                  </a:lnTo>
                  <a:lnTo>
                    <a:pt x="1305168" y="144918"/>
                  </a:lnTo>
                  <a:close/>
                  <a:moveTo>
                    <a:pt x="1169808" y="144918"/>
                  </a:moveTo>
                  <a:lnTo>
                    <a:pt x="1169808" y="175807"/>
                  </a:lnTo>
                  <a:lnTo>
                    <a:pt x="1196125" y="175807"/>
                  </a:lnTo>
                  <a:lnTo>
                    <a:pt x="1196125" y="144918"/>
                  </a:lnTo>
                  <a:close/>
                  <a:moveTo>
                    <a:pt x="1916872" y="121843"/>
                  </a:moveTo>
                  <a:lnTo>
                    <a:pt x="1916872" y="184023"/>
                  </a:lnTo>
                  <a:cubicBezTo>
                    <a:pt x="1921030" y="174545"/>
                    <a:pt x="1924043" y="164468"/>
                    <a:pt x="1925912" y="153790"/>
                  </a:cubicBezTo>
                  <a:cubicBezTo>
                    <a:pt x="1927781" y="143113"/>
                    <a:pt x="1928964" y="132464"/>
                    <a:pt x="1929460" y="121843"/>
                  </a:cubicBezTo>
                  <a:close/>
                  <a:moveTo>
                    <a:pt x="1245503" y="113171"/>
                  </a:moveTo>
                  <a:lnTo>
                    <a:pt x="1338514" y="113171"/>
                  </a:lnTo>
                  <a:lnTo>
                    <a:pt x="1338514" y="217613"/>
                  </a:lnTo>
                  <a:lnTo>
                    <a:pt x="1305168" y="217613"/>
                  </a:lnTo>
                  <a:lnTo>
                    <a:pt x="1305168" y="207554"/>
                  </a:lnTo>
                  <a:lnTo>
                    <a:pt x="1277250" y="207554"/>
                  </a:lnTo>
                  <a:lnTo>
                    <a:pt x="1277250" y="218527"/>
                  </a:lnTo>
                  <a:lnTo>
                    <a:pt x="1245503" y="218527"/>
                  </a:lnTo>
                  <a:close/>
                  <a:moveTo>
                    <a:pt x="1138518" y="113171"/>
                  </a:moveTo>
                  <a:lnTo>
                    <a:pt x="1229244" y="113171"/>
                  </a:lnTo>
                  <a:lnTo>
                    <a:pt x="1229244" y="217613"/>
                  </a:lnTo>
                  <a:lnTo>
                    <a:pt x="1196125" y="217613"/>
                  </a:lnTo>
                  <a:lnTo>
                    <a:pt x="1196125" y="207554"/>
                  </a:lnTo>
                  <a:lnTo>
                    <a:pt x="1169808" y="207554"/>
                  </a:lnTo>
                  <a:lnTo>
                    <a:pt x="1169808" y="218527"/>
                  </a:lnTo>
                  <a:lnTo>
                    <a:pt x="1138518" y="218527"/>
                  </a:lnTo>
                  <a:close/>
                  <a:moveTo>
                    <a:pt x="1522780" y="60807"/>
                  </a:moveTo>
                  <a:cubicBezTo>
                    <a:pt x="1527470" y="64153"/>
                    <a:pt x="1532696" y="67875"/>
                    <a:pt x="1538461" y="71975"/>
                  </a:cubicBezTo>
                  <a:cubicBezTo>
                    <a:pt x="1544225" y="76074"/>
                    <a:pt x="1549824" y="80135"/>
                    <a:pt x="1555258" y="84158"/>
                  </a:cubicBezTo>
                  <a:cubicBezTo>
                    <a:pt x="1560693" y="88181"/>
                    <a:pt x="1565259" y="91751"/>
                    <a:pt x="1568958" y="94869"/>
                  </a:cubicBezTo>
                  <a:lnTo>
                    <a:pt x="1550898" y="114528"/>
                  </a:lnTo>
                  <a:lnTo>
                    <a:pt x="1558899" y="114528"/>
                  </a:lnTo>
                  <a:lnTo>
                    <a:pt x="1558899" y="143332"/>
                  </a:lnTo>
                  <a:lnTo>
                    <a:pt x="1517523" y="143332"/>
                  </a:lnTo>
                  <a:lnTo>
                    <a:pt x="1517523" y="182422"/>
                  </a:lnTo>
                  <a:lnTo>
                    <a:pt x="1575816" y="182422"/>
                  </a:lnTo>
                  <a:lnTo>
                    <a:pt x="1575816" y="211226"/>
                  </a:lnTo>
                  <a:lnTo>
                    <a:pt x="1426540" y="211226"/>
                  </a:lnTo>
                  <a:lnTo>
                    <a:pt x="1426540" y="182422"/>
                  </a:lnTo>
                  <a:lnTo>
                    <a:pt x="1484147" y="182422"/>
                  </a:lnTo>
                  <a:lnTo>
                    <a:pt x="1484147" y="143332"/>
                  </a:lnTo>
                  <a:lnTo>
                    <a:pt x="1443456" y="143332"/>
                  </a:lnTo>
                  <a:lnTo>
                    <a:pt x="1443456" y="114528"/>
                  </a:lnTo>
                  <a:lnTo>
                    <a:pt x="1448714" y="114528"/>
                  </a:lnTo>
                  <a:cubicBezTo>
                    <a:pt x="1446547" y="110828"/>
                    <a:pt x="1444023" y="106913"/>
                    <a:pt x="1441142" y="102784"/>
                  </a:cubicBezTo>
                  <a:cubicBezTo>
                    <a:pt x="1438260" y="98655"/>
                    <a:pt x="1435679" y="95254"/>
                    <a:pt x="1433398" y="92583"/>
                  </a:cubicBezTo>
                  <a:cubicBezTo>
                    <a:pt x="1440880" y="88835"/>
                    <a:pt x="1448204" y="84272"/>
                    <a:pt x="1455372" y="78895"/>
                  </a:cubicBezTo>
                  <a:cubicBezTo>
                    <a:pt x="1462540" y="73518"/>
                    <a:pt x="1468550" y="67870"/>
                    <a:pt x="1473403" y="61950"/>
                  </a:cubicBezTo>
                  <a:lnTo>
                    <a:pt x="1501292" y="72694"/>
                  </a:lnTo>
                  <a:cubicBezTo>
                    <a:pt x="1495772" y="80253"/>
                    <a:pt x="1489210" y="87711"/>
                    <a:pt x="1481604" y="95069"/>
                  </a:cubicBezTo>
                  <a:cubicBezTo>
                    <a:pt x="1473998" y="102427"/>
                    <a:pt x="1466235" y="108913"/>
                    <a:pt x="1458315" y="114528"/>
                  </a:cubicBezTo>
                  <a:lnTo>
                    <a:pt x="1545869" y="114528"/>
                  </a:lnTo>
                  <a:cubicBezTo>
                    <a:pt x="1540335" y="109542"/>
                    <a:pt x="1533629" y="103913"/>
                    <a:pt x="1525752" y="97640"/>
                  </a:cubicBezTo>
                  <a:cubicBezTo>
                    <a:pt x="1517875" y="91368"/>
                    <a:pt x="1510484" y="85567"/>
                    <a:pt x="1503578" y="80238"/>
                  </a:cubicBezTo>
                  <a:close/>
                  <a:moveTo>
                    <a:pt x="889392" y="58964"/>
                  </a:moveTo>
                  <a:lnTo>
                    <a:pt x="889392" y="108142"/>
                  </a:lnTo>
                  <a:lnTo>
                    <a:pt x="907233" y="108142"/>
                  </a:lnTo>
                  <a:cubicBezTo>
                    <a:pt x="917169" y="108099"/>
                    <a:pt x="924575" y="105840"/>
                    <a:pt x="929450" y="101366"/>
                  </a:cubicBezTo>
                  <a:cubicBezTo>
                    <a:pt x="934324" y="96891"/>
                    <a:pt x="936755" y="90458"/>
                    <a:pt x="936740" y="82066"/>
                  </a:cubicBezTo>
                  <a:cubicBezTo>
                    <a:pt x="936693" y="73598"/>
                    <a:pt x="934043" y="67604"/>
                    <a:pt x="928792" y="64082"/>
                  </a:cubicBezTo>
                  <a:cubicBezTo>
                    <a:pt x="923541" y="60561"/>
                    <a:pt x="915973" y="58855"/>
                    <a:pt x="906090" y="58964"/>
                  </a:cubicBezTo>
                  <a:close/>
                  <a:moveTo>
                    <a:pt x="736992" y="58964"/>
                  </a:moveTo>
                  <a:lnTo>
                    <a:pt x="736992" y="108142"/>
                  </a:lnTo>
                  <a:lnTo>
                    <a:pt x="754833" y="108142"/>
                  </a:lnTo>
                  <a:cubicBezTo>
                    <a:pt x="764769" y="108099"/>
                    <a:pt x="772175" y="105840"/>
                    <a:pt x="777050" y="101366"/>
                  </a:cubicBezTo>
                  <a:cubicBezTo>
                    <a:pt x="781924" y="96891"/>
                    <a:pt x="784355" y="90458"/>
                    <a:pt x="784340" y="82066"/>
                  </a:cubicBezTo>
                  <a:cubicBezTo>
                    <a:pt x="784293" y="73598"/>
                    <a:pt x="781643" y="67604"/>
                    <a:pt x="776392" y="64082"/>
                  </a:cubicBezTo>
                  <a:cubicBezTo>
                    <a:pt x="771141" y="60561"/>
                    <a:pt x="763573" y="58855"/>
                    <a:pt x="753690" y="58964"/>
                  </a:cubicBezTo>
                  <a:close/>
                  <a:moveTo>
                    <a:pt x="1962364" y="45720"/>
                  </a:moveTo>
                  <a:lnTo>
                    <a:pt x="1962364" y="89839"/>
                  </a:lnTo>
                  <a:lnTo>
                    <a:pt x="1978852" y="89839"/>
                  </a:lnTo>
                  <a:lnTo>
                    <a:pt x="1978852" y="45720"/>
                  </a:lnTo>
                  <a:close/>
                  <a:moveTo>
                    <a:pt x="1871381" y="45720"/>
                  </a:moveTo>
                  <a:lnTo>
                    <a:pt x="1871381" y="89839"/>
                  </a:lnTo>
                  <a:lnTo>
                    <a:pt x="1884897" y="89839"/>
                  </a:lnTo>
                  <a:lnTo>
                    <a:pt x="1884897" y="45720"/>
                  </a:lnTo>
                  <a:close/>
                  <a:moveTo>
                    <a:pt x="1200912" y="41819"/>
                  </a:moveTo>
                  <a:lnTo>
                    <a:pt x="1200912" y="65394"/>
                  </a:lnTo>
                  <a:lnTo>
                    <a:pt x="1275207" y="65394"/>
                  </a:lnTo>
                  <a:lnTo>
                    <a:pt x="1275207" y="41819"/>
                  </a:lnTo>
                  <a:close/>
                  <a:moveTo>
                    <a:pt x="513650" y="37704"/>
                  </a:moveTo>
                  <a:lnTo>
                    <a:pt x="513650" y="57621"/>
                  </a:lnTo>
                  <a:lnTo>
                    <a:pt x="527851" y="57621"/>
                  </a:lnTo>
                  <a:lnTo>
                    <a:pt x="527851" y="37704"/>
                  </a:lnTo>
                  <a:close/>
                  <a:moveTo>
                    <a:pt x="987871" y="26760"/>
                  </a:moveTo>
                  <a:lnTo>
                    <a:pt x="1120887" y="26760"/>
                  </a:lnTo>
                  <a:lnTo>
                    <a:pt x="1120887" y="60564"/>
                  </a:lnTo>
                  <a:lnTo>
                    <a:pt x="1074710" y="60564"/>
                  </a:lnTo>
                  <a:lnTo>
                    <a:pt x="1074710" y="196810"/>
                  </a:lnTo>
                  <a:lnTo>
                    <a:pt x="1033819" y="196810"/>
                  </a:lnTo>
                  <a:lnTo>
                    <a:pt x="1033819" y="60564"/>
                  </a:lnTo>
                  <a:lnTo>
                    <a:pt x="987871" y="60564"/>
                  </a:lnTo>
                  <a:close/>
                  <a:moveTo>
                    <a:pt x="848501" y="26760"/>
                  </a:moveTo>
                  <a:lnTo>
                    <a:pt x="908148" y="26760"/>
                  </a:lnTo>
                  <a:cubicBezTo>
                    <a:pt x="920798" y="26664"/>
                    <a:pt x="932260" y="28328"/>
                    <a:pt x="942533" y="31752"/>
                  </a:cubicBezTo>
                  <a:cubicBezTo>
                    <a:pt x="952807" y="35176"/>
                    <a:pt x="960997" y="40937"/>
                    <a:pt x="967104" y="49035"/>
                  </a:cubicBezTo>
                  <a:cubicBezTo>
                    <a:pt x="973211" y="57132"/>
                    <a:pt x="976339" y="68143"/>
                    <a:pt x="976488" y="82066"/>
                  </a:cubicBezTo>
                  <a:cubicBezTo>
                    <a:pt x="976324" y="95525"/>
                    <a:pt x="973176" y="106556"/>
                    <a:pt x="967045" y="115160"/>
                  </a:cubicBezTo>
                  <a:cubicBezTo>
                    <a:pt x="960914" y="123764"/>
                    <a:pt x="952789" y="130120"/>
                    <a:pt x="942669" y="134228"/>
                  </a:cubicBezTo>
                  <a:cubicBezTo>
                    <a:pt x="932549" y="138336"/>
                    <a:pt x="921424" y="140376"/>
                    <a:pt x="909292" y="140346"/>
                  </a:cubicBezTo>
                  <a:lnTo>
                    <a:pt x="889392" y="140346"/>
                  </a:lnTo>
                  <a:lnTo>
                    <a:pt x="889392" y="196810"/>
                  </a:lnTo>
                  <a:lnTo>
                    <a:pt x="848501" y="196810"/>
                  </a:lnTo>
                  <a:close/>
                  <a:moveTo>
                    <a:pt x="696101" y="26760"/>
                  </a:moveTo>
                  <a:lnTo>
                    <a:pt x="755748" y="26760"/>
                  </a:lnTo>
                  <a:cubicBezTo>
                    <a:pt x="768398" y="26664"/>
                    <a:pt x="779860" y="28328"/>
                    <a:pt x="790133" y="31752"/>
                  </a:cubicBezTo>
                  <a:cubicBezTo>
                    <a:pt x="800407" y="35176"/>
                    <a:pt x="808597" y="40937"/>
                    <a:pt x="814704" y="49035"/>
                  </a:cubicBezTo>
                  <a:cubicBezTo>
                    <a:pt x="820811" y="57132"/>
                    <a:pt x="823939" y="68143"/>
                    <a:pt x="824088" y="82066"/>
                  </a:cubicBezTo>
                  <a:cubicBezTo>
                    <a:pt x="823924" y="95525"/>
                    <a:pt x="820776" y="106556"/>
                    <a:pt x="814645" y="115160"/>
                  </a:cubicBezTo>
                  <a:cubicBezTo>
                    <a:pt x="808514" y="123764"/>
                    <a:pt x="800389" y="130120"/>
                    <a:pt x="790269" y="134228"/>
                  </a:cubicBezTo>
                  <a:cubicBezTo>
                    <a:pt x="780149" y="138336"/>
                    <a:pt x="769024" y="140376"/>
                    <a:pt x="756892" y="140346"/>
                  </a:cubicBezTo>
                  <a:lnTo>
                    <a:pt x="736992" y="140346"/>
                  </a:lnTo>
                  <a:lnTo>
                    <a:pt x="736992" y="196810"/>
                  </a:lnTo>
                  <a:lnTo>
                    <a:pt x="696101" y="196810"/>
                  </a:lnTo>
                  <a:close/>
                  <a:moveTo>
                    <a:pt x="13030" y="24003"/>
                  </a:moveTo>
                  <a:lnTo>
                    <a:pt x="197281" y="24003"/>
                  </a:lnTo>
                  <a:lnTo>
                    <a:pt x="197281" y="58750"/>
                  </a:lnTo>
                  <a:lnTo>
                    <a:pt x="122986" y="58750"/>
                  </a:lnTo>
                  <a:lnTo>
                    <a:pt x="122986" y="170078"/>
                  </a:lnTo>
                  <a:lnTo>
                    <a:pt x="210997" y="170078"/>
                  </a:lnTo>
                  <a:lnTo>
                    <a:pt x="210997" y="203682"/>
                  </a:lnTo>
                  <a:lnTo>
                    <a:pt x="0" y="203682"/>
                  </a:lnTo>
                  <a:lnTo>
                    <a:pt x="0" y="170078"/>
                  </a:lnTo>
                  <a:lnTo>
                    <a:pt x="84810" y="170078"/>
                  </a:lnTo>
                  <a:lnTo>
                    <a:pt x="84810" y="58750"/>
                  </a:lnTo>
                  <a:lnTo>
                    <a:pt x="13030" y="58750"/>
                  </a:lnTo>
                  <a:close/>
                  <a:moveTo>
                    <a:pt x="1839634" y="15087"/>
                  </a:moveTo>
                  <a:lnTo>
                    <a:pt x="1916872" y="15087"/>
                  </a:lnTo>
                  <a:lnTo>
                    <a:pt x="1916872" y="89839"/>
                  </a:lnTo>
                  <a:lnTo>
                    <a:pt x="1930160" y="89839"/>
                  </a:lnTo>
                  <a:lnTo>
                    <a:pt x="1930160" y="15087"/>
                  </a:lnTo>
                  <a:lnTo>
                    <a:pt x="2011741" y="15087"/>
                  </a:lnTo>
                  <a:lnTo>
                    <a:pt x="2011741" y="89839"/>
                  </a:lnTo>
                  <a:lnTo>
                    <a:pt x="2031630" y="89839"/>
                  </a:lnTo>
                  <a:lnTo>
                    <a:pt x="2031630" y="121843"/>
                  </a:lnTo>
                  <a:lnTo>
                    <a:pt x="2011741" y="121843"/>
                  </a:lnTo>
                  <a:lnTo>
                    <a:pt x="2011741" y="183108"/>
                  </a:lnTo>
                  <a:cubicBezTo>
                    <a:pt x="2011818" y="190357"/>
                    <a:pt x="2011037" y="196262"/>
                    <a:pt x="2009400" y="200825"/>
                  </a:cubicBezTo>
                  <a:cubicBezTo>
                    <a:pt x="2007764" y="205387"/>
                    <a:pt x="2004813" y="209007"/>
                    <a:pt x="2000550" y="211683"/>
                  </a:cubicBezTo>
                  <a:cubicBezTo>
                    <a:pt x="1996244" y="214231"/>
                    <a:pt x="1991208" y="215879"/>
                    <a:pt x="1985442" y="216627"/>
                  </a:cubicBezTo>
                  <a:cubicBezTo>
                    <a:pt x="1979676" y="217374"/>
                    <a:pt x="1972976" y="217708"/>
                    <a:pt x="1965341" y="217627"/>
                  </a:cubicBezTo>
                  <a:cubicBezTo>
                    <a:pt x="1964692" y="213031"/>
                    <a:pt x="1963415" y="207764"/>
                    <a:pt x="1961510" y="201825"/>
                  </a:cubicBezTo>
                  <a:cubicBezTo>
                    <a:pt x="1959605" y="195886"/>
                    <a:pt x="1957530" y="190790"/>
                    <a:pt x="1955284" y="186537"/>
                  </a:cubicBezTo>
                  <a:cubicBezTo>
                    <a:pt x="1959120" y="186756"/>
                    <a:pt x="1962931" y="186890"/>
                    <a:pt x="1966717" y="186937"/>
                  </a:cubicBezTo>
                  <a:cubicBezTo>
                    <a:pt x="1970503" y="186985"/>
                    <a:pt x="1973174" y="187004"/>
                    <a:pt x="1974730" y="186994"/>
                  </a:cubicBezTo>
                  <a:cubicBezTo>
                    <a:pt x="1976304" y="186899"/>
                    <a:pt x="1977392" y="186518"/>
                    <a:pt x="1977993" y="185851"/>
                  </a:cubicBezTo>
                  <a:cubicBezTo>
                    <a:pt x="1978594" y="185185"/>
                    <a:pt x="1978880" y="184118"/>
                    <a:pt x="1978852" y="182651"/>
                  </a:cubicBezTo>
                  <a:lnTo>
                    <a:pt x="1978852" y="121843"/>
                  </a:lnTo>
                  <a:lnTo>
                    <a:pt x="1961464" y="121843"/>
                  </a:lnTo>
                  <a:cubicBezTo>
                    <a:pt x="1960822" y="133245"/>
                    <a:pt x="1959540" y="144909"/>
                    <a:pt x="1957620" y="156836"/>
                  </a:cubicBezTo>
                  <a:cubicBezTo>
                    <a:pt x="1955700" y="168763"/>
                    <a:pt x="1952877" y="180207"/>
                    <a:pt x="1949153" y="191169"/>
                  </a:cubicBezTo>
                  <a:cubicBezTo>
                    <a:pt x="1945429" y="202130"/>
                    <a:pt x="1940541" y="211864"/>
                    <a:pt x="1934489" y="220370"/>
                  </a:cubicBezTo>
                  <a:cubicBezTo>
                    <a:pt x="1932398" y="217727"/>
                    <a:pt x="1929491" y="214612"/>
                    <a:pt x="1925769" y="211026"/>
                  </a:cubicBezTo>
                  <a:cubicBezTo>
                    <a:pt x="1922046" y="207440"/>
                    <a:pt x="1918396" y="204154"/>
                    <a:pt x="1914817" y="201168"/>
                  </a:cubicBezTo>
                  <a:cubicBezTo>
                    <a:pt x="1914032" y="203554"/>
                    <a:pt x="1912918" y="205640"/>
                    <a:pt x="1911476" y="207426"/>
                  </a:cubicBezTo>
                  <a:cubicBezTo>
                    <a:pt x="1910035" y="209211"/>
                    <a:pt x="1908179" y="210783"/>
                    <a:pt x="1905909" y="212140"/>
                  </a:cubicBezTo>
                  <a:cubicBezTo>
                    <a:pt x="1901708" y="214579"/>
                    <a:pt x="1896749" y="216160"/>
                    <a:pt x="1891032" y="216884"/>
                  </a:cubicBezTo>
                  <a:cubicBezTo>
                    <a:pt x="1885315" y="217608"/>
                    <a:pt x="1878693" y="217932"/>
                    <a:pt x="1871168" y="217855"/>
                  </a:cubicBezTo>
                  <a:cubicBezTo>
                    <a:pt x="1870515" y="213507"/>
                    <a:pt x="1869248" y="208545"/>
                    <a:pt x="1867366" y="202968"/>
                  </a:cubicBezTo>
                  <a:cubicBezTo>
                    <a:pt x="1865485" y="197391"/>
                    <a:pt x="1863475" y="192600"/>
                    <a:pt x="1861337" y="188595"/>
                  </a:cubicBezTo>
                  <a:cubicBezTo>
                    <a:pt x="1865176" y="188818"/>
                    <a:pt x="1868987" y="188942"/>
                    <a:pt x="1872771" y="188966"/>
                  </a:cubicBezTo>
                  <a:cubicBezTo>
                    <a:pt x="1876555" y="188990"/>
                    <a:pt x="1879224" y="188942"/>
                    <a:pt x="1880778" y="188823"/>
                  </a:cubicBezTo>
                  <a:cubicBezTo>
                    <a:pt x="1882351" y="188838"/>
                    <a:pt x="1883438" y="188523"/>
                    <a:pt x="1884039" y="187880"/>
                  </a:cubicBezTo>
                  <a:cubicBezTo>
                    <a:pt x="1884640" y="187237"/>
                    <a:pt x="1884926" y="186180"/>
                    <a:pt x="1884897" y="184708"/>
                  </a:cubicBezTo>
                  <a:lnTo>
                    <a:pt x="1884897" y="121843"/>
                  </a:lnTo>
                  <a:lnTo>
                    <a:pt x="1870252" y="121843"/>
                  </a:lnTo>
                  <a:cubicBezTo>
                    <a:pt x="1869538" y="133393"/>
                    <a:pt x="1868071" y="145168"/>
                    <a:pt x="1865850" y="157166"/>
                  </a:cubicBezTo>
                  <a:cubicBezTo>
                    <a:pt x="1863629" y="169165"/>
                    <a:pt x="1860366" y="180668"/>
                    <a:pt x="1856062" y="191677"/>
                  </a:cubicBezTo>
                  <a:cubicBezTo>
                    <a:pt x="1851758" y="202685"/>
                    <a:pt x="1846125" y="212478"/>
                    <a:pt x="1839163" y="221056"/>
                  </a:cubicBezTo>
                  <a:cubicBezTo>
                    <a:pt x="1836567" y="217422"/>
                    <a:pt x="1832843" y="213145"/>
                    <a:pt x="1827990" y="208226"/>
                  </a:cubicBezTo>
                  <a:cubicBezTo>
                    <a:pt x="1823137" y="203306"/>
                    <a:pt x="1819013" y="199658"/>
                    <a:pt x="1815617" y="197281"/>
                  </a:cubicBezTo>
                  <a:cubicBezTo>
                    <a:pt x="1823580" y="186694"/>
                    <a:pt x="1829257" y="174836"/>
                    <a:pt x="1832648" y="161706"/>
                  </a:cubicBezTo>
                  <a:cubicBezTo>
                    <a:pt x="1836038" y="148575"/>
                    <a:pt x="1838058" y="135288"/>
                    <a:pt x="1838706" y="121843"/>
                  </a:cubicBezTo>
                  <a:lnTo>
                    <a:pt x="1816531" y="121843"/>
                  </a:lnTo>
                  <a:lnTo>
                    <a:pt x="1816531" y="89839"/>
                  </a:lnTo>
                  <a:lnTo>
                    <a:pt x="1839634" y="89839"/>
                  </a:lnTo>
                  <a:close/>
                  <a:moveTo>
                    <a:pt x="584544" y="14639"/>
                  </a:moveTo>
                  <a:lnTo>
                    <a:pt x="614691" y="14639"/>
                  </a:lnTo>
                  <a:lnTo>
                    <a:pt x="614691" y="92802"/>
                  </a:lnTo>
                  <a:lnTo>
                    <a:pt x="584544" y="92802"/>
                  </a:lnTo>
                  <a:close/>
                  <a:moveTo>
                    <a:pt x="1168908" y="10072"/>
                  </a:moveTo>
                  <a:lnTo>
                    <a:pt x="1309268" y="10072"/>
                  </a:lnTo>
                  <a:lnTo>
                    <a:pt x="1309268" y="96912"/>
                  </a:lnTo>
                  <a:lnTo>
                    <a:pt x="1168908" y="96912"/>
                  </a:lnTo>
                  <a:close/>
                  <a:moveTo>
                    <a:pt x="467044" y="8929"/>
                  </a:moveTo>
                  <a:lnTo>
                    <a:pt x="572186" y="8929"/>
                  </a:lnTo>
                  <a:lnTo>
                    <a:pt x="572186" y="37704"/>
                  </a:lnTo>
                  <a:lnTo>
                    <a:pt x="558684" y="37704"/>
                  </a:lnTo>
                  <a:lnTo>
                    <a:pt x="558684" y="57621"/>
                  </a:lnTo>
                  <a:lnTo>
                    <a:pt x="577450" y="57621"/>
                  </a:lnTo>
                  <a:lnTo>
                    <a:pt x="577450" y="86625"/>
                  </a:lnTo>
                  <a:lnTo>
                    <a:pt x="558684" y="86625"/>
                  </a:lnTo>
                  <a:lnTo>
                    <a:pt x="558684" y="124601"/>
                  </a:lnTo>
                  <a:lnTo>
                    <a:pt x="578358" y="124601"/>
                  </a:lnTo>
                  <a:lnTo>
                    <a:pt x="578358" y="138546"/>
                  </a:lnTo>
                  <a:lnTo>
                    <a:pt x="642822" y="138546"/>
                  </a:lnTo>
                  <a:lnTo>
                    <a:pt x="642822" y="168464"/>
                  </a:lnTo>
                  <a:lnTo>
                    <a:pt x="578358" y="168464"/>
                  </a:lnTo>
                  <a:lnTo>
                    <a:pt x="578358" y="180837"/>
                  </a:lnTo>
                  <a:lnTo>
                    <a:pt x="665211" y="180837"/>
                  </a:lnTo>
                  <a:lnTo>
                    <a:pt x="665211" y="211440"/>
                  </a:lnTo>
                  <a:lnTo>
                    <a:pt x="458357" y="211440"/>
                  </a:lnTo>
                  <a:lnTo>
                    <a:pt x="458357" y="180837"/>
                  </a:lnTo>
                  <a:lnTo>
                    <a:pt x="544068" y="180837"/>
                  </a:lnTo>
                  <a:lnTo>
                    <a:pt x="544068" y="168464"/>
                  </a:lnTo>
                  <a:lnTo>
                    <a:pt x="481217" y="168464"/>
                  </a:lnTo>
                  <a:lnTo>
                    <a:pt x="481217" y="138546"/>
                  </a:lnTo>
                  <a:lnTo>
                    <a:pt x="544067" y="138546"/>
                  </a:lnTo>
                  <a:lnTo>
                    <a:pt x="544067" y="128001"/>
                  </a:lnTo>
                  <a:lnTo>
                    <a:pt x="527851" y="128001"/>
                  </a:lnTo>
                  <a:lnTo>
                    <a:pt x="527851" y="86625"/>
                  </a:lnTo>
                  <a:lnTo>
                    <a:pt x="511137" y="86625"/>
                  </a:lnTo>
                  <a:cubicBezTo>
                    <a:pt x="509225" y="96010"/>
                    <a:pt x="505399" y="104864"/>
                    <a:pt x="499660" y="113189"/>
                  </a:cubicBezTo>
                  <a:cubicBezTo>
                    <a:pt x="493921" y="121513"/>
                    <a:pt x="485411" y="128590"/>
                    <a:pt x="474130" y="134420"/>
                  </a:cubicBezTo>
                  <a:cubicBezTo>
                    <a:pt x="471806" y="131036"/>
                    <a:pt x="468453" y="126986"/>
                    <a:pt x="464072" y="122271"/>
                  </a:cubicBezTo>
                  <a:cubicBezTo>
                    <a:pt x="459690" y="117555"/>
                    <a:pt x="455880" y="113909"/>
                    <a:pt x="452642" y="111332"/>
                  </a:cubicBezTo>
                  <a:cubicBezTo>
                    <a:pt x="460005" y="107872"/>
                    <a:pt x="465796" y="104040"/>
                    <a:pt x="470015" y="99836"/>
                  </a:cubicBezTo>
                  <a:cubicBezTo>
                    <a:pt x="474235" y="95633"/>
                    <a:pt x="477283" y="91229"/>
                    <a:pt x="479160" y="86625"/>
                  </a:cubicBezTo>
                  <a:lnTo>
                    <a:pt x="459043" y="86625"/>
                  </a:lnTo>
                  <a:lnTo>
                    <a:pt x="459043" y="57621"/>
                  </a:lnTo>
                  <a:lnTo>
                    <a:pt x="483274" y="57621"/>
                  </a:lnTo>
                  <a:lnTo>
                    <a:pt x="483274" y="37704"/>
                  </a:lnTo>
                  <a:lnTo>
                    <a:pt x="467044" y="37704"/>
                  </a:lnTo>
                  <a:close/>
                  <a:moveTo>
                    <a:pt x="625921" y="4815"/>
                  </a:moveTo>
                  <a:lnTo>
                    <a:pt x="657439" y="4815"/>
                  </a:lnTo>
                  <a:lnTo>
                    <a:pt x="657439" y="100353"/>
                  </a:lnTo>
                  <a:cubicBezTo>
                    <a:pt x="657534" y="107469"/>
                    <a:pt x="656716" y="113127"/>
                    <a:pt x="654984" y="117328"/>
                  </a:cubicBezTo>
                  <a:cubicBezTo>
                    <a:pt x="653252" y="121529"/>
                    <a:pt x="650035" y="124787"/>
                    <a:pt x="645334" y="127101"/>
                  </a:cubicBezTo>
                  <a:cubicBezTo>
                    <a:pt x="640672" y="129211"/>
                    <a:pt x="635264" y="130592"/>
                    <a:pt x="629111" y="131245"/>
                  </a:cubicBezTo>
                  <a:cubicBezTo>
                    <a:pt x="622958" y="131897"/>
                    <a:pt x="615943" y="132192"/>
                    <a:pt x="608068" y="132130"/>
                  </a:cubicBezTo>
                  <a:cubicBezTo>
                    <a:pt x="607316" y="127720"/>
                    <a:pt x="606022" y="122825"/>
                    <a:pt x="604185" y="117443"/>
                  </a:cubicBezTo>
                  <a:cubicBezTo>
                    <a:pt x="602348" y="112061"/>
                    <a:pt x="600369" y="107280"/>
                    <a:pt x="598247" y="103098"/>
                  </a:cubicBezTo>
                  <a:cubicBezTo>
                    <a:pt x="602915" y="103322"/>
                    <a:pt x="607514" y="103446"/>
                    <a:pt x="612044" y="103470"/>
                  </a:cubicBezTo>
                  <a:cubicBezTo>
                    <a:pt x="616573" y="103494"/>
                    <a:pt x="619747" y="103446"/>
                    <a:pt x="621566" y="103327"/>
                  </a:cubicBezTo>
                  <a:cubicBezTo>
                    <a:pt x="623151" y="103360"/>
                    <a:pt x="624278" y="103122"/>
                    <a:pt x="624947" y="102612"/>
                  </a:cubicBezTo>
                  <a:cubicBezTo>
                    <a:pt x="625615" y="102102"/>
                    <a:pt x="625940" y="101120"/>
                    <a:pt x="625921" y="99666"/>
                  </a:cubicBezTo>
                  <a:close/>
                  <a:moveTo>
                    <a:pt x="335813" y="3200"/>
                  </a:moveTo>
                  <a:lnTo>
                    <a:pt x="367817" y="11658"/>
                  </a:lnTo>
                  <a:cubicBezTo>
                    <a:pt x="364845" y="20612"/>
                    <a:pt x="361416" y="29451"/>
                    <a:pt x="357530" y="38176"/>
                  </a:cubicBezTo>
                  <a:lnTo>
                    <a:pt x="442798" y="38176"/>
                  </a:lnTo>
                  <a:lnTo>
                    <a:pt x="442798" y="69723"/>
                  </a:lnTo>
                  <a:lnTo>
                    <a:pt x="380847" y="69723"/>
                  </a:lnTo>
                  <a:lnTo>
                    <a:pt x="380847" y="88696"/>
                  </a:lnTo>
                  <a:lnTo>
                    <a:pt x="436626" y="88696"/>
                  </a:lnTo>
                  <a:lnTo>
                    <a:pt x="436626" y="118872"/>
                  </a:lnTo>
                  <a:lnTo>
                    <a:pt x="380847" y="118872"/>
                  </a:lnTo>
                  <a:lnTo>
                    <a:pt x="380847" y="139446"/>
                  </a:lnTo>
                  <a:lnTo>
                    <a:pt x="439597" y="139446"/>
                  </a:lnTo>
                  <a:lnTo>
                    <a:pt x="439597" y="170307"/>
                  </a:lnTo>
                  <a:lnTo>
                    <a:pt x="380847" y="170307"/>
                  </a:lnTo>
                  <a:lnTo>
                    <a:pt x="380847" y="218541"/>
                  </a:lnTo>
                  <a:lnTo>
                    <a:pt x="346557" y="218541"/>
                  </a:lnTo>
                  <a:lnTo>
                    <a:pt x="346557" y="69723"/>
                  </a:lnTo>
                  <a:lnTo>
                    <a:pt x="342214" y="69723"/>
                  </a:lnTo>
                  <a:cubicBezTo>
                    <a:pt x="337632" y="77981"/>
                    <a:pt x="332908" y="85696"/>
                    <a:pt x="328041" y="92868"/>
                  </a:cubicBezTo>
                  <a:cubicBezTo>
                    <a:pt x="323173" y="100041"/>
                    <a:pt x="318220" y="106499"/>
                    <a:pt x="313182" y="112242"/>
                  </a:cubicBezTo>
                  <a:cubicBezTo>
                    <a:pt x="310276" y="108899"/>
                    <a:pt x="306314" y="104898"/>
                    <a:pt x="301294" y="100241"/>
                  </a:cubicBezTo>
                  <a:cubicBezTo>
                    <a:pt x="296275" y="95583"/>
                    <a:pt x="291855" y="91811"/>
                    <a:pt x="288036" y="88925"/>
                  </a:cubicBezTo>
                  <a:cubicBezTo>
                    <a:pt x="298099" y="78595"/>
                    <a:pt x="307290" y="65879"/>
                    <a:pt x="315610" y="50777"/>
                  </a:cubicBezTo>
                  <a:cubicBezTo>
                    <a:pt x="323931" y="35676"/>
                    <a:pt x="330665" y="19816"/>
                    <a:pt x="335813" y="3200"/>
                  </a:cubicBezTo>
                  <a:close/>
                  <a:moveTo>
                    <a:pt x="272262" y="2286"/>
                  </a:moveTo>
                  <a:lnTo>
                    <a:pt x="304495" y="12573"/>
                  </a:lnTo>
                  <a:cubicBezTo>
                    <a:pt x="301633" y="20250"/>
                    <a:pt x="298442" y="27984"/>
                    <a:pt x="294922" y="35776"/>
                  </a:cubicBezTo>
                  <a:cubicBezTo>
                    <a:pt x="291403" y="43567"/>
                    <a:pt x="287583" y="51301"/>
                    <a:pt x="283464" y="58978"/>
                  </a:cubicBezTo>
                  <a:lnTo>
                    <a:pt x="283464" y="218313"/>
                  </a:lnTo>
                  <a:lnTo>
                    <a:pt x="249859" y="218313"/>
                  </a:lnTo>
                  <a:lnTo>
                    <a:pt x="249859" y="110413"/>
                  </a:lnTo>
                  <a:cubicBezTo>
                    <a:pt x="248259" y="112347"/>
                    <a:pt x="246659" y="114195"/>
                    <a:pt x="245059" y="115957"/>
                  </a:cubicBezTo>
                  <a:cubicBezTo>
                    <a:pt x="243459" y="117719"/>
                    <a:pt x="241858" y="119453"/>
                    <a:pt x="240258" y="121158"/>
                  </a:cubicBezTo>
                  <a:cubicBezTo>
                    <a:pt x="239208" y="118280"/>
                    <a:pt x="237650" y="114586"/>
                    <a:pt x="235585" y="110075"/>
                  </a:cubicBezTo>
                  <a:cubicBezTo>
                    <a:pt x="233519" y="105563"/>
                    <a:pt x="231300" y="101039"/>
                    <a:pt x="228930" y="96503"/>
                  </a:cubicBezTo>
                  <a:cubicBezTo>
                    <a:pt x="226559" y="91966"/>
                    <a:pt x="224392" y="88221"/>
                    <a:pt x="222427" y="85267"/>
                  </a:cubicBezTo>
                  <a:cubicBezTo>
                    <a:pt x="232519" y="75080"/>
                    <a:pt x="241939" y="62707"/>
                    <a:pt x="250688" y="48149"/>
                  </a:cubicBezTo>
                  <a:cubicBezTo>
                    <a:pt x="259437" y="33590"/>
                    <a:pt x="266628" y="18302"/>
                    <a:pt x="272262" y="2286"/>
                  </a:cubicBezTo>
                  <a:close/>
                  <a:moveTo>
                    <a:pt x="1381734" y="1143"/>
                  </a:moveTo>
                  <a:lnTo>
                    <a:pt x="1411909" y="1143"/>
                  </a:lnTo>
                  <a:lnTo>
                    <a:pt x="1411909" y="39776"/>
                  </a:lnTo>
                  <a:lnTo>
                    <a:pt x="1429054" y="39776"/>
                  </a:lnTo>
                  <a:lnTo>
                    <a:pt x="1429054" y="70180"/>
                  </a:lnTo>
                  <a:lnTo>
                    <a:pt x="1411909" y="70180"/>
                  </a:lnTo>
                  <a:lnTo>
                    <a:pt x="1411909" y="104470"/>
                  </a:lnTo>
                  <a:lnTo>
                    <a:pt x="1428369" y="98983"/>
                  </a:lnTo>
                  <a:lnTo>
                    <a:pt x="1433855" y="128016"/>
                  </a:lnTo>
                  <a:cubicBezTo>
                    <a:pt x="1430297" y="129378"/>
                    <a:pt x="1426668" y="130711"/>
                    <a:pt x="1422968" y="132016"/>
                  </a:cubicBezTo>
                  <a:cubicBezTo>
                    <a:pt x="1419267" y="133321"/>
                    <a:pt x="1415581" y="134655"/>
                    <a:pt x="1411909" y="136017"/>
                  </a:cubicBezTo>
                  <a:lnTo>
                    <a:pt x="1411909" y="180136"/>
                  </a:lnTo>
                  <a:cubicBezTo>
                    <a:pt x="1411986" y="187275"/>
                    <a:pt x="1411319" y="193057"/>
                    <a:pt x="1409909" y="197481"/>
                  </a:cubicBezTo>
                  <a:cubicBezTo>
                    <a:pt x="1408500" y="201906"/>
                    <a:pt x="1405890" y="205344"/>
                    <a:pt x="1402080" y="207797"/>
                  </a:cubicBezTo>
                  <a:cubicBezTo>
                    <a:pt x="1398217" y="210364"/>
                    <a:pt x="1393540" y="212088"/>
                    <a:pt x="1388049" y="212969"/>
                  </a:cubicBezTo>
                  <a:cubicBezTo>
                    <a:pt x="1382558" y="213850"/>
                    <a:pt x="1376110" y="214260"/>
                    <a:pt x="1368704" y="214198"/>
                  </a:cubicBezTo>
                  <a:cubicBezTo>
                    <a:pt x="1368304" y="209864"/>
                    <a:pt x="1367332" y="204816"/>
                    <a:pt x="1365789" y="199053"/>
                  </a:cubicBezTo>
                  <a:cubicBezTo>
                    <a:pt x="1364246" y="193290"/>
                    <a:pt x="1362475" y="188128"/>
                    <a:pt x="1360474" y="183565"/>
                  </a:cubicBezTo>
                  <a:cubicBezTo>
                    <a:pt x="1364237" y="183675"/>
                    <a:pt x="1367742" y="183742"/>
                    <a:pt x="1370990" y="183765"/>
                  </a:cubicBezTo>
                  <a:cubicBezTo>
                    <a:pt x="1374238" y="183789"/>
                    <a:pt x="1376600" y="183799"/>
                    <a:pt x="1378077" y="183794"/>
                  </a:cubicBezTo>
                  <a:cubicBezTo>
                    <a:pt x="1379429" y="183818"/>
                    <a:pt x="1380382" y="183542"/>
                    <a:pt x="1380934" y="182965"/>
                  </a:cubicBezTo>
                  <a:cubicBezTo>
                    <a:pt x="1381487" y="182389"/>
                    <a:pt x="1381753" y="181370"/>
                    <a:pt x="1381734" y="179908"/>
                  </a:cubicBezTo>
                  <a:lnTo>
                    <a:pt x="1381734" y="146761"/>
                  </a:lnTo>
                  <a:lnTo>
                    <a:pt x="1363903" y="152933"/>
                  </a:lnTo>
                  <a:lnTo>
                    <a:pt x="1357731" y="120929"/>
                  </a:lnTo>
                  <a:cubicBezTo>
                    <a:pt x="1361174" y="120015"/>
                    <a:pt x="1364918" y="118986"/>
                    <a:pt x="1368961" y="117843"/>
                  </a:cubicBezTo>
                  <a:cubicBezTo>
                    <a:pt x="1373004" y="116700"/>
                    <a:pt x="1377262" y="115443"/>
                    <a:pt x="1381734" y="114071"/>
                  </a:cubicBezTo>
                  <a:lnTo>
                    <a:pt x="1381734" y="70180"/>
                  </a:lnTo>
                  <a:lnTo>
                    <a:pt x="1360932" y="70180"/>
                  </a:lnTo>
                  <a:lnTo>
                    <a:pt x="1360932" y="39776"/>
                  </a:lnTo>
                  <a:lnTo>
                    <a:pt x="1381734" y="39776"/>
                  </a:lnTo>
                  <a:close/>
                  <a:moveTo>
                    <a:pt x="1758238" y="457"/>
                  </a:moveTo>
                  <a:lnTo>
                    <a:pt x="1782242" y="28117"/>
                  </a:lnTo>
                  <a:cubicBezTo>
                    <a:pt x="1771702" y="30627"/>
                    <a:pt x="1760663" y="32866"/>
                    <a:pt x="1749123" y="34833"/>
                  </a:cubicBezTo>
                  <a:cubicBezTo>
                    <a:pt x="1737584" y="36799"/>
                    <a:pt x="1725687" y="38523"/>
                    <a:pt x="1713433" y="40005"/>
                  </a:cubicBezTo>
                  <a:lnTo>
                    <a:pt x="1713433" y="65608"/>
                  </a:lnTo>
                  <a:lnTo>
                    <a:pt x="1787956" y="65608"/>
                  </a:lnTo>
                  <a:lnTo>
                    <a:pt x="1787956" y="97383"/>
                  </a:lnTo>
                  <a:lnTo>
                    <a:pt x="1713433" y="97383"/>
                  </a:lnTo>
                  <a:lnTo>
                    <a:pt x="1713433" y="118643"/>
                  </a:lnTo>
                  <a:lnTo>
                    <a:pt x="1801901" y="118643"/>
                  </a:lnTo>
                  <a:lnTo>
                    <a:pt x="1801901" y="151104"/>
                  </a:lnTo>
                  <a:lnTo>
                    <a:pt x="1713433" y="151104"/>
                  </a:lnTo>
                  <a:lnTo>
                    <a:pt x="1713433" y="180822"/>
                  </a:lnTo>
                  <a:cubicBezTo>
                    <a:pt x="1713509" y="189942"/>
                    <a:pt x="1712271" y="196962"/>
                    <a:pt x="1709718" y="201882"/>
                  </a:cubicBezTo>
                  <a:cubicBezTo>
                    <a:pt x="1707165" y="206802"/>
                    <a:pt x="1702841" y="210450"/>
                    <a:pt x="1696745" y="212826"/>
                  </a:cubicBezTo>
                  <a:cubicBezTo>
                    <a:pt x="1690573" y="215279"/>
                    <a:pt x="1683086" y="216889"/>
                    <a:pt x="1674285" y="217655"/>
                  </a:cubicBezTo>
                  <a:cubicBezTo>
                    <a:pt x="1665484" y="218422"/>
                    <a:pt x="1655368" y="218717"/>
                    <a:pt x="1643938" y="218541"/>
                  </a:cubicBezTo>
                  <a:cubicBezTo>
                    <a:pt x="1642791" y="213612"/>
                    <a:pt x="1640914" y="208040"/>
                    <a:pt x="1638309" y="201825"/>
                  </a:cubicBezTo>
                  <a:cubicBezTo>
                    <a:pt x="1635704" y="195610"/>
                    <a:pt x="1633085" y="190209"/>
                    <a:pt x="1630451" y="185623"/>
                  </a:cubicBezTo>
                  <a:cubicBezTo>
                    <a:pt x="1638714" y="185951"/>
                    <a:pt x="1646820" y="186151"/>
                    <a:pt x="1654768" y="186223"/>
                  </a:cubicBezTo>
                  <a:cubicBezTo>
                    <a:pt x="1662717" y="186294"/>
                    <a:pt x="1668251" y="186323"/>
                    <a:pt x="1671370" y="186309"/>
                  </a:cubicBezTo>
                  <a:cubicBezTo>
                    <a:pt x="1673975" y="186337"/>
                    <a:pt x="1675852" y="185880"/>
                    <a:pt x="1677000" y="184937"/>
                  </a:cubicBezTo>
                  <a:cubicBezTo>
                    <a:pt x="1678147" y="183994"/>
                    <a:pt x="1678709" y="182394"/>
                    <a:pt x="1678686" y="180136"/>
                  </a:cubicBezTo>
                  <a:lnTo>
                    <a:pt x="1678686" y="151104"/>
                  </a:lnTo>
                  <a:lnTo>
                    <a:pt x="1589760" y="151104"/>
                  </a:lnTo>
                  <a:lnTo>
                    <a:pt x="1589760" y="118643"/>
                  </a:lnTo>
                  <a:lnTo>
                    <a:pt x="1678686" y="118643"/>
                  </a:lnTo>
                  <a:lnTo>
                    <a:pt x="1678686" y="97383"/>
                  </a:lnTo>
                  <a:lnTo>
                    <a:pt x="1605762" y="97383"/>
                  </a:lnTo>
                  <a:lnTo>
                    <a:pt x="1605762" y="65608"/>
                  </a:lnTo>
                  <a:lnTo>
                    <a:pt x="1678686" y="65608"/>
                  </a:lnTo>
                  <a:lnTo>
                    <a:pt x="1678686" y="43434"/>
                  </a:lnTo>
                  <a:cubicBezTo>
                    <a:pt x="1667113" y="44453"/>
                    <a:pt x="1655626" y="45272"/>
                    <a:pt x="1644224" y="45891"/>
                  </a:cubicBezTo>
                  <a:cubicBezTo>
                    <a:pt x="1632823" y="46510"/>
                    <a:pt x="1621678" y="46986"/>
                    <a:pt x="1610792" y="47320"/>
                  </a:cubicBezTo>
                  <a:cubicBezTo>
                    <a:pt x="1610248" y="42857"/>
                    <a:pt x="1609163" y="37838"/>
                    <a:pt x="1607534" y="32261"/>
                  </a:cubicBezTo>
                  <a:cubicBezTo>
                    <a:pt x="1605905" y="26684"/>
                    <a:pt x="1604248" y="21950"/>
                    <a:pt x="1602562" y="18059"/>
                  </a:cubicBezTo>
                  <a:cubicBezTo>
                    <a:pt x="1621248" y="17372"/>
                    <a:pt x="1640035" y="16257"/>
                    <a:pt x="1658924" y="14715"/>
                  </a:cubicBezTo>
                  <a:cubicBezTo>
                    <a:pt x="1677814" y="13172"/>
                    <a:pt x="1695788" y="11211"/>
                    <a:pt x="1712849" y="8830"/>
                  </a:cubicBezTo>
                  <a:cubicBezTo>
                    <a:pt x="1729909" y="6450"/>
                    <a:pt x="1745039" y="3659"/>
                    <a:pt x="1758238" y="457"/>
                  </a:cubicBezTo>
                  <a:close/>
                  <a:moveTo>
                    <a:pt x="1510665" y="0"/>
                  </a:moveTo>
                  <a:cubicBezTo>
                    <a:pt x="1512650" y="4119"/>
                    <a:pt x="1514622" y="8567"/>
                    <a:pt x="1516580" y="13344"/>
                  </a:cubicBezTo>
                  <a:cubicBezTo>
                    <a:pt x="1518537" y="18121"/>
                    <a:pt x="1520223" y="22512"/>
                    <a:pt x="1521637" y="26517"/>
                  </a:cubicBezTo>
                  <a:lnTo>
                    <a:pt x="1571929" y="26517"/>
                  </a:lnTo>
                  <a:lnTo>
                    <a:pt x="1571929" y="69723"/>
                  </a:lnTo>
                  <a:lnTo>
                    <a:pt x="1540611" y="69723"/>
                  </a:lnTo>
                  <a:lnTo>
                    <a:pt x="1540611" y="54406"/>
                  </a:lnTo>
                  <a:lnTo>
                    <a:pt x="1463802" y="54406"/>
                  </a:lnTo>
                  <a:lnTo>
                    <a:pt x="1463802" y="69723"/>
                  </a:lnTo>
                  <a:lnTo>
                    <a:pt x="1433855" y="69723"/>
                  </a:lnTo>
                  <a:lnTo>
                    <a:pt x="1433855" y="26517"/>
                  </a:lnTo>
                  <a:lnTo>
                    <a:pt x="1485976" y="26517"/>
                  </a:lnTo>
                  <a:cubicBezTo>
                    <a:pt x="1484928" y="23164"/>
                    <a:pt x="1483766" y="19812"/>
                    <a:pt x="1482490" y="16459"/>
                  </a:cubicBezTo>
                  <a:cubicBezTo>
                    <a:pt x="1481213" y="13106"/>
                    <a:pt x="1479937" y="9982"/>
                    <a:pt x="1478661" y="708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31000"/>
                  </a:schemeClr>
                </a:gs>
                <a:gs pos="100000">
                  <a:schemeClr val="accent3">
                    <a:alpha val="86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</p:grpSp>
      <p:sp>
        <p:nvSpPr>
          <p:cNvPr id="111" name="椭圆 110">
            <a:extLst>
              <a:ext uri="{FF2B5EF4-FFF2-40B4-BE49-F238E27FC236}">
                <a16:creationId xmlns:a16="http://schemas.microsoft.com/office/drawing/2014/main" id="{155F674C-DAEF-4D69-AB93-DFA306F82EB0}"/>
              </a:ext>
            </a:extLst>
          </p:cNvPr>
          <p:cNvSpPr/>
          <p:nvPr/>
        </p:nvSpPr>
        <p:spPr>
          <a:xfrm>
            <a:off x="1056000" y="1081580"/>
            <a:ext cx="10080000" cy="10080000"/>
          </a:xfrm>
          <a:prstGeom prst="ellipse">
            <a:avLst/>
          </a:prstGeom>
          <a:noFill/>
          <a:ln w="6350">
            <a:solidFill>
              <a:schemeClr val="accent3"/>
            </a:solidFill>
            <a:prstDash val="dash"/>
          </a:ln>
          <a:scene3d>
            <a:camera prst="perspectiveAbove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思源黑体 CN Normal"/>
              <a:cs typeface="+mn-cs"/>
            </a:endParaRPr>
          </a:p>
        </p:txBody>
      </p:sp>
      <p:sp>
        <p:nvSpPr>
          <p:cNvPr id="113" name="Oval 110_1">
            <a:extLst>
              <a:ext uri="{FF2B5EF4-FFF2-40B4-BE49-F238E27FC236}">
                <a16:creationId xmlns:a16="http://schemas.microsoft.com/office/drawing/2014/main" id="{B99A2EEF-63ED-4C90-BE26-21D17A46AA60}"/>
              </a:ext>
            </a:extLst>
          </p:cNvPr>
          <p:cNvSpPr/>
          <p:nvPr/>
        </p:nvSpPr>
        <p:spPr>
          <a:xfrm>
            <a:off x="2542256" y="2567836"/>
            <a:ext cx="7107488" cy="7107488"/>
          </a:xfrm>
          <a:prstGeom prst="ellipse">
            <a:avLst/>
          </a:prstGeom>
          <a:noFill/>
          <a:ln w="12700">
            <a:solidFill>
              <a:schemeClr val="accent3"/>
            </a:solidFill>
            <a:prstDash val="dash"/>
          </a:ln>
          <a:scene3d>
            <a:camera prst="perspectiveAbove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思源黑体 CN Normal"/>
              <a:cs typeface="+mn-cs"/>
            </a:endParaRPr>
          </a:p>
        </p:txBody>
      </p:sp>
      <p:sp>
        <p:nvSpPr>
          <p:cNvPr id="114" name="Oval 110_1_1">
            <a:extLst>
              <a:ext uri="{FF2B5EF4-FFF2-40B4-BE49-F238E27FC236}">
                <a16:creationId xmlns:a16="http://schemas.microsoft.com/office/drawing/2014/main" id="{A0A43F73-B819-4C88-A610-C54D05A8B3AA}"/>
              </a:ext>
            </a:extLst>
          </p:cNvPr>
          <p:cNvSpPr/>
          <p:nvPr/>
        </p:nvSpPr>
        <p:spPr>
          <a:xfrm>
            <a:off x="4152900" y="4178480"/>
            <a:ext cx="3886200" cy="3886200"/>
          </a:xfrm>
          <a:prstGeom prst="ellipse">
            <a:avLst/>
          </a:prstGeom>
          <a:noFill/>
          <a:ln w="22225">
            <a:solidFill>
              <a:schemeClr val="accent3"/>
            </a:solidFill>
            <a:prstDash val="dash"/>
          </a:ln>
          <a:scene3d>
            <a:camera prst="perspectiveAbove">
              <a:rot lat="16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思源黑体 CN Normal"/>
              <a:cs typeface="+mn-cs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2B9613E9-5C7C-4C45-9127-51B5D343233B}"/>
              </a:ext>
            </a:extLst>
          </p:cNvPr>
          <p:cNvGrpSpPr/>
          <p:nvPr/>
        </p:nvGrpSpPr>
        <p:grpSpPr>
          <a:xfrm rot="300000">
            <a:off x="1317275" y="1266374"/>
            <a:ext cx="4244628" cy="4048179"/>
            <a:chOff x="433202" y="1294920"/>
            <a:chExt cx="4940374" cy="4711725"/>
          </a:xfr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3"/>
              </a:gs>
            </a:gsLst>
            <a:lin ang="0" scaled="1"/>
          </a:gradFill>
          <a:scene3d>
            <a:camera prst="perspectiveRight" fov="7200000">
              <a:rot lat="0" lon="19799994" rev="0"/>
            </a:camera>
            <a:lightRig rig="threePt" dir="t"/>
          </a:scene3d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C00EA728-E4D3-44BC-A6D8-147D7A1632C1}"/>
                </a:ext>
              </a:extLst>
            </p:cNvPr>
            <p:cNvSpPr txBox="1"/>
            <p:nvPr/>
          </p:nvSpPr>
          <p:spPr>
            <a:xfrm>
              <a:off x="1843081" y="1294920"/>
              <a:ext cx="2287325" cy="299011"/>
            </a:xfrm>
            <a:custGeom>
              <a:avLst/>
              <a:gdLst/>
              <a:ahLst/>
              <a:cxnLst/>
              <a:rect l="l" t="t" r="r" b="b"/>
              <a:pathLst>
                <a:path w="1673510" h="218770">
                  <a:moveTo>
                    <a:pt x="1342478" y="104913"/>
                  </a:moveTo>
                  <a:lnTo>
                    <a:pt x="1342478" y="111114"/>
                  </a:lnTo>
                  <a:lnTo>
                    <a:pt x="1396199" y="111114"/>
                  </a:lnTo>
                  <a:lnTo>
                    <a:pt x="1396199" y="104913"/>
                  </a:lnTo>
                  <a:close/>
                  <a:moveTo>
                    <a:pt x="1575421" y="103556"/>
                  </a:moveTo>
                  <a:cubicBezTo>
                    <a:pt x="1574568" y="117210"/>
                    <a:pt x="1572902" y="131278"/>
                    <a:pt x="1570420" y="145761"/>
                  </a:cubicBezTo>
                  <a:cubicBezTo>
                    <a:pt x="1567939" y="160244"/>
                    <a:pt x="1564272" y="174141"/>
                    <a:pt x="1559419" y="187452"/>
                  </a:cubicBezTo>
                  <a:cubicBezTo>
                    <a:pt x="1566287" y="184137"/>
                    <a:pt x="1572725" y="180194"/>
                    <a:pt x="1578736" y="175622"/>
                  </a:cubicBezTo>
                  <a:cubicBezTo>
                    <a:pt x="1584746" y="171050"/>
                    <a:pt x="1590270" y="165849"/>
                    <a:pt x="1595309" y="160020"/>
                  </a:cubicBezTo>
                  <a:cubicBezTo>
                    <a:pt x="1591094" y="151781"/>
                    <a:pt x="1587351" y="142942"/>
                    <a:pt x="1584079" y="133502"/>
                  </a:cubicBezTo>
                  <a:cubicBezTo>
                    <a:pt x="1580807" y="124063"/>
                    <a:pt x="1577921" y="114081"/>
                    <a:pt x="1575421" y="103556"/>
                  </a:cubicBezTo>
                  <a:close/>
                  <a:moveTo>
                    <a:pt x="1082421" y="93255"/>
                  </a:moveTo>
                  <a:cubicBezTo>
                    <a:pt x="1076701" y="93226"/>
                    <a:pt x="1071682" y="95057"/>
                    <a:pt x="1067362" y="98748"/>
                  </a:cubicBezTo>
                  <a:cubicBezTo>
                    <a:pt x="1063043" y="102439"/>
                    <a:pt x="1060137" y="108161"/>
                    <a:pt x="1058647" y="115915"/>
                  </a:cubicBezTo>
                  <a:lnTo>
                    <a:pt x="1102995" y="115915"/>
                  </a:lnTo>
                  <a:cubicBezTo>
                    <a:pt x="1103067" y="109262"/>
                    <a:pt x="1101495" y="103855"/>
                    <a:pt x="1098280" y="99692"/>
                  </a:cubicBezTo>
                  <a:cubicBezTo>
                    <a:pt x="1095066" y="95529"/>
                    <a:pt x="1089779" y="93383"/>
                    <a:pt x="1082421" y="93255"/>
                  </a:cubicBezTo>
                  <a:close/>
                  <a:moveTo>
                    <a:pt x="1602167" y="90297"/>
                  </a:moveTo>
                  <a:cubicBezTo>
                    <a:pt x="1603758" y="97269"/>
                    <a:pt x="1605606" y="104013"/>
                    <a:pt x="1607711" y="110528"/>
                  </a:cubicBezTo>
                  <a:cubicBezTo>
                    <a:pt x="1609816" y="117043"/>
                    <a:pt x="1612235" y="123330"/>
                    <a:pt x="1614969" y="129388"/>
                  </a:cubicBezTo>
                  <a:cubicBezTo>
                    <a:pt x="1620455" y="117500"/>
                    <a:pt x="1624799" y="104470"/>
                    <a:pt x="1627999" y="90297"/>
                  </a:cubicBezTo>
                  <a:close/>
                  <a:moveTo>
                    <a:pt x="1342478" y="77710"/>
                  </a:moveTo>
                  <a:lnTo>
                    <a:pt x="1342478" y="83911"/>
                  </a:lnTo>
                  <a:lnTo>
                    <a:pt x="1396199" y="83911"/>
                  </a:lnTo>
                  <a:lnTo>
                    <a:pt x="1396199" y="77710"/>
                  </a:lnTo>
                  <a:close/>
                  <a:moveTo>
                    <a:pt x="778688" y="65394"/>
                  </a:moveTo>
                  <a:lnTo>
                    <a:pt x="822341" y="65394"/>
                  </a:lnTo>
                  <a:lnTo>
                    <a:pt x="833083" y="85506"/>
                  </a:lnTo>
                  <a:cubicBezTo>
                    <a:pt x="834802" y="89172"/>
                    <a:pt x="836563" y="92867"/>
                    <a:pt x="838368" y="96590"/>
                  </a:cubicBezTo>
                  <a:cubicBezTo>
                    <a:pt x="840173" y="100314"/>
                    <a:pt x="841991" y="104009"/>
                    <a:pt x="843825" y="107675"/>
                  </a:cubicBezTo>
                  <a:lnTo>
                    <a:pt x="844967" y="107675"/>
                  </a:lnTo>
                  <a:cubicBezTo>
                    <a:pt x="846248" y="104009"/>
                    <a:pt x="847629" y="100314"/>
                    <a:pt x="849110" y="96590"/>
                  </a:cubicBezTo>
                  <a:cubicBezTo>
                    <a:pt x="850591" y="92867"/>
                    <a:pt x="852029" y="89172"/>
                    <a:pt x="853424" y="85506"/>
                  </a:cubicBezTo>
                  <a:lnTo>
                    <a:pt x="861423" y="65394"/>
                  </a:lnTo>
                  <a:lnTo>
                    <a:pt x="903477" y="65394"/>
                  </a:lnTo>
                  <a:lnTo>
                    <a:pt x="865994" y="132359"/>
                  </a:lnTo>
                  <a:lnTo>
                    <a:pt x="905761" y="195439"/>
                  </a:lnTo>
                  <a:lnTo>
                    <a:pt x="862109" y="195439"/>
                  </a:lnTo>
                  <a:lnTo>
                    <a:pt x="850224" y="175098"/>
                  </a:lnTo>
                  <a:cubicBezTo>
                    <a:pt x="848286" y="171308"/>
                    <a:pt x="846334" y="167517"/>
                    <a:pt x="844367" y="163727"/>
                  </a:cubicBezTo>
                  <a:cubicBezTo>
                    <a:pt x="842401" y="159937"/>
                    <a:pt x="840392" y="156261"/>
                    <a:pt x="838339" y="152700"/>
                  </a:cubicBezTo>
                  <a:lnTo>
                    <a:pt x="837197" y="152700"/>
                  </a:lnTo>
                  <a:cubicBezTo>
                    <a:pt x="833997" y="159823"/>
                    <a:pt x="830797" y="167289"/>
                    <a:pt x="827598" y="175098"/>
                  </a:cubicBezTo>
                  <a:lnTo>
                    <a:pt x="818684" y="195439"/>
                  </a:lnTo>
                  <a:lnTo>
                    <a:pt x="776402" y="195439"/>
                  </a:lnTo>
                  <a:lnTo>
                    <a:pt x="816170" y="127788"/>
                  </a:lnTo>
                  <a:close/>
                  <a:moveTo>
                    <a:pt x="1081735" y="62194"/>
                  </a:moveTo>
                  <a:cubicBezTo>
                    <a:pt x="1094222" y="62309"/>
                    <a:pt x="1104592" y="65098"/>
                    <a:pt x="1112846" y="70561"/>
                  </a:cubicBezTo>
                  <a:cubicBezTo>
                    <a:pt x="1121099" y="76024"/>
                    <a:pt x="1127270" y="83469"/>
                    <a:pt x="1131360" y="92897"/>
                  </a:cubicBezTo>
                  <a:cubicBezTo>
                    <a:pt x="1135449" y="102324"/>
                    <a:pt x="1137491" y="113041"/>
                    <a:pt x="1137485" y="125049"/>
                  </a:cubicBezTo>
                  <a:cubicBezTo>
                    <a:pt x="1137466" y="128683"/>
                    <a:pt x="1137276" y="132090"/>
                    <a:pt x="1136914" y="135268"/>
                  </a:cubicBezTo>
                  <a:cubicBezTo>
                    <a:pt x="1136553" y="138445"/>
                    <a:pt x="1136134" y="140824"/>
                    <a:pt x="1135658" y="142404"/>
                  </a:cubicBezTo>
                  <a:lnTo>
                    <a:pt x="1059333" y="142404"/>
                  </a:lnTo>
                  <a:cubicBezTo>
                    <a:pt x="1061257" y="151262"/>
                    <a:pt x="1065067" y="157690"/>
                    <a:pt x="1070763" y="161685"/>
                  </a:cubicBezTo>
                  <a:cubicBezTo>
                    <a:pt x="1076459" y="165681"/>
                    <a:pt x="1083469" y="167645"/>
                    <a:pt x="1091794" y="167578"/>
                  </a:cubicBezTo>
                  <a:cubicBezTo>
                    <a:pt x="1096452" y="167578"/>
                    <a:pt x="1101022" y="166892"/>
                    <a:pt x="1105506" y="165518"/>
                  </a:cubicBezTo>
                  <a:cubicBezTo>
                    <a:pt x="1109990" y="164145"/>
                    <a:pt x="1114559" y="162086"/>
                    <a:pt x="1119213" y="159339"/>
                  </a:cubicBezTo>
                  <a:lnTo>
                    <a:pt x="1132689" y="183794"/>
                  </a:lnTo>
                  <a:cubicBezTo>
                    <a:pt x="1125808" y="188609"/>
                    <a:pt x="1118270" y="192282"/>
                    <a:pt x="1110074" y="194814"/>
                  </a:cubicBezTo>
                  <a:cubicBezTo>
                    <a:pt x="1101878" y="197345"/>
                    <a:pt x="1093879" y="198620"/>
                    <a:pt x="1086079" y="198639"/>
                  </a:cubicBezTo>
                  <a:cubicBezTo>
                    <a:pt x="1073533" y="198594"/>
                    <a:pt x="1062303" y="195893"/>
                    <a:pt x="1052390" y="190534"/>
                  </a:cubicBezTo>
                  <a:cubicBezTo>
                    <a:pt x="1042477" y="185175"/>
                    <a:pt x="1034634" y="177428"/>
                    <a:pt x="1028861" y="167293"/>
                  </a:cubicBezTo>
                  <a:cubicBezTo>
                    <a:pt x="1023088" y="157158"/>
                    <a:pt x="1020139" y="144903"/>
                    <a:pt x="1020013" y="130529"/>
                  </a:cubicBezTo>
                  <a:cubicBezTo>
                    <a:pt x="1020191" y="116369"/>
                    <a:pt x="1023188" y="104197"/>
                    <a:pt x="1029005" y="94013"/>
                  </a:cubicBezTo>
                  <a:cubicBezTo>
                    <a:pt x="1034822" y="83829"/>
                    <a:pt x="1042391" y="75995"/>
                    <a:pt x="1051713" y="70510"/>
                  </a:cubicBezTo>
                  <a:cubicBezTo>
                    <a:pt x="1061034" y="65026"/>
                    <a:pt x="1071042" y="62254"/>
                    <a:pt x="1081735" y="62194"/>
                  </a:cubicBezTo>
                  <a:close/>
                  <a:moveTo>
                    <a:pt x="974036" y="62194"/>
                  </a:moveTo>
                  <a:cubicBezTo>
                    <a:pt x="981904" y="62246"/>
                    <a:pt x="988971" y="63512"/>
                    <a:pt x="995239" y="65991"/>
                  </a:cubicBezTo>
                  <a:cubicBezTo>
                    <a:pt x="1001506" y="68470"/>
                    <a:pt x="1007088" y="71848"/>
                    <a:pt x="1011984" y="76126"/>
                  </a:cubicBezTo>
                  <a:lnTo>
                    <a:pt x="993010" y="102172"/>
                  </a:lnTo>
                  <a:cubicBezTo>
                    <a:pt x="990072" y="99676"/>
                    <a:pt x="987262" y="97865"/>
                    <a:pt x="984580" y="96741"/>
                  </a:cubicBezTo>
                  <a:cubicBezTo>
                    <a:pt x="981899" y="95617"/>
                    <a:pt x="979146" y="95064"/>
                    <a:pt x="976322" y="95083"/>
                  </a:cubicBezTo>
                  <a:cubicBezTo>
                    <a:pt x="967312" y="95202"/>
                    <a:pt x="960244" y="98395"/>
                    <a:pt x="955120" y="104660"/>
                  </a:cubicBezTo>
                  <a:cubicBezTo>
                    <a:pt x="949995" y="110925"/>
                    <a:pt x="947385" y="119548"/>
                    <a:pt x="947290" y="130530"/>
                  </a:cubicBezTo>
                  <a:cubicBezTo>
                    <a:pt x="947442" y="141403"/>
                    <a:pt x="950052" y="149960"/>
                    <a:pt x="955120" y="156201"/>
                  </a:cubicBezTo>
                  <a:cubicBezTo>
                    <a:pt x="960187" y="162443"/>
                    <a:pt x="966797" y="165625"/>
                    <a:pt x="974951" y="165749"/>
                  </a:cubicBezTo>
                  <a:cubicBezTo>
                    <a:pt x="979080" y="165697"/>
                    <a:pt x="983052" y="164830"/>
                    <a:pt x="986866" y="163148"/>
                  </a:cubicBezTo>
                  <a:cubicBezTo>
                    <a:pt x="990681" y="161466"/>
                    <a:pt x="994253" y="159284"/>
                    <a:pt x="997582" y="156602"/>
                  </a:cubicBezTo>
                  <a:lnTo>
                    <a:pt x="1013127" y="183336"/>
                  </a:lnTo>
                  <a:cubicBezTo>
                    <a:pt x="1006702" y="188870"/>
                    <a:pt x="999720" y="192820"/>
                    <a:pt x="992181" y="195185"/>
                  </a:cubicBezTo>
                  <a:cubicBezTo>
                    <a:pt x="984642" y="197549"/>
                    <a:pt x="977375" y="198701"/>
                    <a:pt x="970379" y="198639"/>
                  </a:cubicBezTo>
                  <a:cubicBezTo>
                    <a:pt x="958069" y="198594"/>
                    <a:pt x="947063" y="195892"/>
                    <a:pt x="937362" y="190533"/>
                  </a:cubicBezTo>
                  <a:cubicBezTo>
                    <a:pt x="927661" y="185175"/>
                    <a:pt x="919991" y="177428"/>
                    <a:pt x="914353" y="167293"/>
                  </a:cubicBezTo>
                  <a:cubicBezTo>
                    <a:pt x="908714" y="157157"/>
                    <a:pt x="905835" y="144903"/>
                    <a:pt x="905713" y="130530"/>
                  </a:cubicBezTo>
                  <a:cubicBezTo>
                    <a:pt x="905884" y="116083"/>
                    <a:pt x="909096" y="103775"/>
                    <a:pt x="915351" y="93608"/>
                  </a:cubicBezTo>
                  <a:cubicBezTo>
                    <a:pt x="921606" y="83440"/>
                    <a:pt x="929879" y="75674"/>
                    <a:pt x="940172" y="70308"/>
                  </a:cubicBezTo>
                  <a:cubicBezTo>
                    <a:pt x="950464" y="64942"/>
                    <a:pt x="961752" y="62237"/>
                    <a:pt x="974036" y="62194"/>
                  </a:cubicBezTo>
                  <a:close/>
                  <a:moveTo>
                    <a:pt x="1311845" y="55107"/>
                  </a:moveTo>
                  <a:lnTo>
                    <a:pt x="1428203" y="55107"/>
                  </a:lnTo>
                  <a:lnTo>
                    <a:pt x="1428203" y="133717"/>
                  </a:lnTo>
                  <a:lnTo>
                    <a:pt x="1386826" y="133717"/>
                  </a:lnTo>
                  <a:cubicBezTo>
                    <a:pt x="1386607" y="135441"/>
                    <a:pt x="1386416" y="137151"/>
                    <a:pt x="1386255" y="138846"/>
                  </a:cubicBezTo>
                  <a:cubicBezTo>
                    <a:pt x="1386093" y="140542"/>
                    <a:pt x="1385902" y="142194"/>
                    <a:pt x="1385683" y="143804"/>
                  </a:cubicBezTo>
                  <a:lnTo>
                    <a:pt x="1439404" y="143804"/>
                  </a:lnTo>
                  <a:lnTo>
                    <a:pt x="1439404" y="170750"/>
                  </a:lnTo>
                  <a:lnTo>
                    <a:pt x="1406943" y="170750"/>
                  </a:lnTo>
                  <a:cubicBezTo>
                    <a:pt x="1411615" y="175222"/>
                    <a:pt x="1417187" y="179022"/>
                    <a:pt x="1423659" y="182151"/>
                  </a:cubicBezTo>
                  <a:cubicBezTo>
                    <a:pt x="1430131" y="185280"/>
                    <a:pt x="1437589" y="187652"/>
                    <a:pt x="1446033" y="189267"/>
                  </a:cubicBezTo>
                  <a:cubicBezTo>
                    <a:pt x="1442452" y="192681"/>
                    <a:pt x="1438756" y="196996"/>
                    <a:pt x="1434946" y="202211"/>
                  </a:cubicBezTo>
                  <a:cubicBezTo>
                    <a:pt x="1431136" y="207426"/>
                    <a:pt x="1428126" y="212255"/>
                    <a:pt x="1425917" y="216699"/>
                  </a:cubicBezTo>
                  <a:cubicBezTo>
                    <a:pt x="1414091" y="213255"/>
                    <a:pt x="1404081" y="208255"/>
                    <a:pt x="1395884" y="201697"/>
                  </a:cubicBezTo>
                  <a:cubicBezTo>
                    <a:pt x="1387688" y="195139"/>
                    <a:pt x="1380935" y="187109"/>
                    <a:pt x="1375625" y="177608"/>
                  </a:cubicBezTo>
                  <a:cubicBezTo>
                    <a:pt x="1370786" y="186514"/>
                    <a:pt x="1363204" y="194248"/>
                    <a:pt x="1352879" y="200811"/>
                  </a:cubicBezTo>
                  <a:cubicBezTo>
                    <a:pt x="1342554" y="207374"/>
                    <a:pt x="1328342" y="212822"/>
                    <a:pt x="1310245" y="217156"/>
                  </a:cubicBezTo>
                  <a:cubicBezTo>
                    <a:pt x="1308735" y="212950"/>
                    <a:pt x="1306383" y="208331"/>
                    <a:pt x="1303187" y="203297"/>
                  </a:cubicBezTo>
                  <a:cubicBezTo>
                    <a:pt x="1299991" y="198263"/>
                    <a:pt x="1296781" y="194043"/>
                    <a:pt x="1293557" y="190638"/>
                  </a:cubicBezTo>
                  <a:cubicBezTo>
                    <a:pt x="1305811" y="188352"/>
                    <a:pt x="1315765" y="185552"/>
                    <a:pt x="1323418" y="182237"/>
                  </a:cubicBezTo>
                  <a:cubicBezTo>
                    <a:pt x="1331071" y="178922"/>
                    <a:pt x="1336967" y="175093"/>
                    <a:pt x="1341106" y="170750"/>
                  </a:cubicBezTo>
                  <a:lnTo>
                    <a:pt x="1303387" y="170750"/>
                  </a:lnTo>
                  <a:lnTo>
                    <a:pt x="1303387" y="143804"/>
                  </a:lnTo>
                  <a:lnTo>
                    <a:pt x="1352993" y="143804"/>
                  </a:lnTo>
                  <a:cubicBezTo>
                    <a:pt x="1353322" y="142194"/>
                    <a:pt x="1353579" y="140542"/>
                    <a:pt x="1353765" y="138846"/>
                  </a:cubicBezTo>
                  <a:cubicBezTo>
                    <a:pt x="1353951" y="137151"/>
                    <a:pt x="1354151" y="135441"/>
                    <a:pt x="1354365" y="133717"/>
                  </a:cubicBezTo>
                  <a:lnTo>
                    <a:pt x="1311845" y="133717"/>
                  </a:lnTo>
                  <a:close/>
                  <a:moveTo>
                    <a:pt x="337399" y="53478"/>
                  </a:moveTo>
                  <a:cubicBezTo>
                    <a:pt x="333314" y="53310"/>
                    <a:pt x="329640" y="54713"/>
                    <a:pt x="326377" y="57687"/>
                  </a:cubicBezTo>
                  <a:cubicBezTo>
                    <a:pt x="323114" y="60661"/>
                    <a:pt x="320524" y="66214"/>
                    <a:pt x="318608" y="74346"/>
                  </a:cubicBezTo>
                  <a:cubicBezTo>
                    <a:pt x="316692" y="82477"/>
                    <a:pt x="315712" y="94195"/>
                    <a:pt x="315668" y="109500"/>
                  </a:cubicBezTo>
                  <a:cubicBezTo>
                    <a:pt x="315712" y="124896"/>
                    <a:pt x="316692" y="136786"/>
                    <a:pt x="318608" y="145170"/>
                  </a:cubicBezTo>
                  <a:cubicBezTo>
                    <a:pt x="320524" y="153554"/>
                    <a:pt x="323114" y="159347"/>
                    <a:pt x="326377" y="162548"/>
                  </a:cubicBezTo>
                  <a:cubicBezTo>
                    <a:pt x="329640" y="165749"/>
                    <a:pt x="333314" y="167273"/>
                    <a:pt x="337399" y="167121"/>
                  </a:cubicBezTo>
                  <a:cubicBezTo>
                    <a:pt x="341487" y="167273"/>
                    <a:pt x="345181" y="165749"/>
                    <a:pt x="348481" y="162548"/>
                  </a:cubicBezTo>
                  <a:cubicBezTo>
                    <a:pt x="351781" y="159347"/>
                    <a:pt x="354407" y="153554"/>
                    <a:pt x="356360" y="145170"/>
                  </a:cubicBezTo>
                  <a:cubicBezTo>
                    <a:pt x="358313" y="136786"/>
                    <a:pt x="359313" y="124896"/>
                    <a:pt x="359359" y="109500"/>
                  </a:cubicBezTo>
                  <a:cubicBezTo>
                    <a:pt x="359313" y="94195"/>
                    <a:pt x="358313" y="82477"/>
                    <a:pt x="356360" y="74346"/>
                  </a:cubicBezTo>
                  <a:cubicBezTo>
                    <a:pt x="354407" y="66214"/>
                    <a:pt x="351781" y="60661"/>
                    <a:pt x="348481" y="57687"/>
                  </a:cubicBezTo>
                  <a:cubicBezTo>
                    <a:pt x="345181" y="54713"/>
                    <a:pt x="341487" y="53310"/>
                    <a:pt x="337399" y="53478"/>
                  </a:cubicBezTo>
                  <a:close/>
                  <a:moveTo>
                    <a:pt x="194524" y="53478"/>
                  </a:moveTo>
                  <a:cubicBezTo>
                    <a:pt x="190439" y="53310"/>
                    <a:pt x="186765" y="54713"/>
                    <a:pt x="183502" y="57687"/>
                  </a:cubicBezTo>
                  <a:cubicBezTo>
                    <a:pt x="180239" y="60661"/>
                    <a:pt x="177649" y="66214"/>
                    <a:pt x="175733" y="74346"/>
                  </a:cubicBezTo>
                  <a:cubicBezTo>
                    <a:pt x="173817" y="82477"/>
                    <a:pt x="172837" y="94195"/>
                    <a:pt x="172793" y="109500"/>
                  </a:cubicBezTo>
                  <a:cubicBezTo>
                    <a:pt x="172837" y="124896"/>
                    <a:pt x="173817" y="136786"/>
                    <a:pt x="175733" y="145170"/>
                  </a:cubicBezTo>
                  <a:cubicBezTo>
                    <a:pt x="177649" y="153554"/>
                    <a:pt x="180239" y="159347"/>
                    <a:pt x="183502" y="162548"/>
                  </a:cubicBezTo>
                  <a:cubicBezTo>
                    <a:pt x="186765" y="165749"/>
                    <a:pt x="190439" y="167273"/>
                    <a:pt x="194524" y="167121"/>
                  </a:cubicBezTo>
                  <a:cubicBezTo>
                    <a:pt x="198612" y="167273"/>
                    <a:pt x="202306" y="165749"/>
                    <a:pt x="205606" y="162548"/>
                  </a:cubicBezTo>
                  <a:cubicBezTo>
                    <a:pt x="208906" y="159347"/>
                    <a:pt x="211532" y="153554"/>
                    <a:pt x="213485" y="145170"/>
                  </a:cubicBezTo>
                  <a:cubicBezTo>
                    <a:pt x="215438" y="136786"/>
                    <a:pt x="216438" y="124896"/>
                    <a:pt x="216484" y="109500"/>
                  </a:cubicBezTo>
                  <a:cubicBezTo>
                    <a:pt x="216438" y="94195"/>
                    <a:pt x="215438" y="82477"/>
                    <a:pt x="213485" y="74346"/>
                  </a:cubicBezTo>
                  <a:cubicBezTo>
                    <a:pt x="211532" y="66214"/>
                    <a:pt x="208906" y="60661"/>
                    <a:pt x="205606" y="57687"/>
                  </a:cubicBezTo>
                  <a:cubicBezTo>
                    <a:pt x="202306" y="54713"/>
                    <a:pt x="198612" y="53310"/>
                    <a:pt x="194524" y="53478"/>
                  </a:cubicBezTo>
                  <a:close/>
                  <a:moveTo>
                    <a:pt x="659054" y="25389"/>
                  </a:moveTo>
                  <a:lnTo>
                    <a:pt x="766925" y="25389"/>
                  </a:lnTo>
                  <a:lnTo>
                    <a:pt x="766925" y="59193"/>
                  </a:lnTo>
                  <a:lnTo>
                    <a:pt x="699945" y="59193"/>
                  </a:lnTo>
                  <a:lnTo>
                    <a:pt x="699945" y="90769"/>
                  </a:lnTo>
                  <a:lnTo>
                    <a:pt x="756866" y="90769"/>
                  </a:lnTo>
                  <a:lnTo>
                    <a:pt x="756866" y="125030"/>
                  </a:lnTo>
                  <a:lnTo>
                    <a:pt x="699945" y="125030"/>
                  </a:lnTo>
                  <a:lnTo>
                    <a:pt x="699945" y="161177"/>
                  </a:lnTo>
                  <a:lnTo>
                    <a:pt x="769439" y="161177"/>
                  </a:lnTo>
                  <a:lnTo>
                    <a:pt x="769439" y="195439"/>
                  </a:lnTo>
                  <a:lnTo>
                    <a:pt x="659054" y="195439"/>
                  </a:lnTo>
                  <a:close/>
                  <a:moveTo>
                    <a:pt x="46856" y="25389"/>
                  </a:moveTo>
                  <a:lnTo>
                    <a:pt x="76781" y="25389"/>
                  </a:lnTo>
                  <a:lnTo>
                    <a:pt x="76781" y="162549"/>
                  </a:lnTo>
                  <a:lnTo>
                    <a:pt x="107414" y="162549"/>
                  </a:lnTo>
                  <a:lnTo>
                    <a:pt x="107414" y="195439"/>
                  </a:lnTo>
                  <a:lnTo>
                    <a:pt x="0" y="195439"/>
                  </a:lnTo>
                  <a:lnTo>
                    <a:pt x="0" y="162549"/>
                  </a:lnTo>
                  <a:lnTo>
                    <a:pt x="36119" y="162549"/>
                  </a:lnTo>
                  <a:lnTo>
                    <a:pt x="36119" y="65823"/>
                  </a:lnTo>
                  <a:lnTo>
                    <a:pt x="4801" y="65823"/>
                  </a:lnTo>
                  <a:lnTo>
                    <a:pt x="4801" y="40694"/>
                  </a:lnTo>
                  <a:cubicBezTo>
                    <a:pt x="13812" y="39014"/>
                    <a:pt x="21622" y="36949"/>
                    <a:pt x="28231" y="34498"/>
                  </a:cubicBezTo>
                  <a:cubicBezTo>
                    <a:pt x="34841" y="32047"/>
                    <a:pt x="41049" y="29011"/>
                    <a:pt x="46856" y="25389"/>
                  </a:cubicBezTo>
                  <a:close/>
                  <a:moveTo>
                    <a:pt x="337399" y="22189"/>
                  </a:moveTo>
                  <a:cubicBezTo>
                    <a:pt x="355617" y="22197"/>
                    <a:pt x="370160" y="29489"/>
                    <a:pt x="381028" y="44065"/>
                  </a:cubicBezTo>
                  <a:cubicBezTo>
                    <a:pt x="391896" y="58642"/>
                    <a:pt x="397465" y="80453"/>
                    <a:pt x="397736" y="109500"/>
                  </a:cubicBezTo>
                  <a:cubicBezTo>
                    <a:pt x="397465" y="138823"/>
                    <a:pt x="391896" y="160996"/>
                    <a:pt x="381028" y="176020"/>
                  </a:cubicBezTo>
                  <a:cubicBezTo>
                    <a:pt x="370160" y="191044"/>
                    <a:pt x="355617" y="198583"/>
                    <a:pt x="337399" y="198639"/>
                  </a:cubicBezTo>
                  <a:cubicBezTo>
                    <a:pt x="319191" y="198583"/>
                    <a:pt x="304687" y="191044"/>
                    <a:pt x="293885" y="176020"/>
                  </a:cubicBezTo>
                  <a:cubicBezTo>
                    <a:pt x="283084" y="160996"/>
                    <a:pt x="277553" y="138823"/>
                    <a:pt x="277292" y="109500"/>
                  </a:cubicBezTo>
                  <a:cubicBezTo>
                    <a:pt x="277553" y="80253"/>
                    <a:pt x="283084" y="58385"/>
                    <a:pt x="293885" y="43894"/>
                  </a:cubicBezTo>
                  <a:cubicBezTo>
                    <a:pt x="304687" y="29403"/>
                    <a:pt x="319191" y="22168"/>
                    <a:pt x="337399" y="22189"/>
                  </a:cubicBezTo>
                  <a:close/>
                  <a:moveTo>
                    <a:pt x="194524" y="22189"/>
                  </a:moveTo>
                  <a:cubicBezTo>
                    <a:pt x="212742" y="22197"/>
                    <a:pt x="227285" y="29489"/>
                    <a:pt x="238153" y="44065"/>
                  </a:cubicBezTo>
                  <a:cubicBezTo>
                    <a:pt x="249021" y="58642"/>
                    <a:pt x="254590" y="80453"/>
                    <a:pt x="254861" y="109500"/>
                  </a:cubicBezTo>
                  <a:cubicBezTo>
                    <a:pt x="254590" y="138823"/>
                    <a:pt x="249021" y="160996"/>
                    <a:pt x="238153" y="176020"/>
                  </a:cubicBezTo>
                  <a:cubicBezTo>
                    <a:pt x="227285" y="191044"/>
                    <a:pt x="212742" y="198583"/>
                    <a:pt x="194524" y="198639"/>
                  </a:cubicBezTo>
                  <a:cubicBezTo>
                    <a:pt x="176316" y="198583"/>
                    <a:pt x="161812" y="191044"/>
                    <a:pt x="151010" y="176020"/>
                  </a:cubicBezTo>
                  <a:cubicBezTo>
                    <a:pt x="140209" y="160996"/>
                    <a:pt x="134678" y="138823"/>
                    <a:pt x="134417" y="109500"/>
                  </a:cubicBezTo>
                  <a:cubicBezTo>
                    <a:pt x="134678" y="80253"/>
                    <a:pt x="140209" y="58385"/>
                    <a:pt x="151010" y="43894"/>
                  </a:cubicBezTo>
                  <a:cubicBezTo>
                    <a:pt x="161812" y="29403"/>
                    <a:pt x="176316" y="22168"/>
                    <a:pt x="194524" y="22189"/>
                  </a:cubicBezTo>
                  <a:close/>
                  <a:moveTo>
                    <a:pt x="1160679" y="12816"/>
                  </a:moveTo>
                  <a:lnTo>
                    <a:pt x="1201112" y="12816"/>
                  </a:lnTo>
                  <a:lnTo>
                    <a:pt x="1201112" y="154777"/>
                  </a:lnTo>
                  <a:cubicBezTo>
                    <a:pt x="1201217" y="158934"/>
                    <a:pt x="1202036" y="161820"/>
                    <a:pt x="1203570" y="163435"/>
                  </a:cubicBezTo>
                  <a:cubicBezTo>
                    <a:pt x="1205103" y="165049"/>
                    <a:pt x="1206723" y="165821"/>
                    <a:pt x="1208427" y="165749"/>
                  </a:cubicBezTo>
                  <a:cubicBezTo>
                    <a:pt x="1209075" y="165759"/>
                    <a:pt x="1209723" y="165740"/>
                    <a:pt x="1210371" y="165692"/>
                  </a:cubicBezTo>
                  <a:cubicBezTo>
                    <a:pt x="1211018" y="165645"/>
                    <a:pt x="1211895" y="165511"/>
                    <a:pt x="1213000" y="165292"/>
                  </a:cubicBezTo>
                  <a:lnTo>
                    <a:pt x="1217800" y="195210"/>
                  </a:lnTo>
                  <a:cubicBezTo>
                    <a:pt x="1215619" y="196153"/>
                    <a:pt x="1212838" y="196953"/>
                    <a:pt x="1209456" y="197610"/>
                  </a:cubicBezTo>
                  <a:cubicBezTo>
                    <a:pt x="1206075" y="198268"/>
                    <a:pt x="1202152" y="198611"/>
                    <a:pt x="1197686" y="198639"/>
                  </a:cubicBezTo>
                  <a:cubicBezTo>
                    <a:pt x="1183951" y="198443"/>
                    <a:pt x="1174299" y="194263"/>
                    <a:pt x="1168731" y="186098"/>
                  </a:cubicBezTo>
                  <a:cubicBezTo>
                    <a:pt x="1163163" y="177934"/>
                    <a:pt x="1160479" y="166960"/>
                    <a:pt x="1160679" y="153176"/>
                  </a:cubicBezTo>
                  <a:close/>
                  <a:moveTo>
                    <a:pt x="591831" y="4572"/>
                  </a:moveTo>
                  <a:cubicBezTo>
                    <a:pt x="595975" y="24389"/>
                    <a:pt x="601633" y="40477"/>
                    <a:pt x="608805" y="52835"/>
                  </a:cubicBezTo>
                  <a:cubicBezTo>
                    <a:pt x="615977" y="65194"/>
                    <a:pt x="625864" y="75624"/>
                    <a:pt x="638466" y="84125"/>
                  </a:cubicBezTo>
                  <a:cubicBezTo>
                    <a:pt x="634208" y="87778"/>
                    <a:pt x="630036" y="92131"/>
                    <a:pt x="625950" y="97184"/>
                  </a:cubicBezTo>
                  <a:cubicBezTo>
                    <a:pt x="621864" y="102237"/>
                    <a:pt x="618720" y="107332"/>
                    <a:pt x="616520" y="112471"/>
                  </a:cubicBezTo>
                  <a:cubicBezTo>
                    <a:pt x="614425" y="110909"/>
                    <a:pt x="612443" y="109233"/>
                    <a:pt x="610576" y="107442"/>
                  </a:cubicBezTo>
                  <a:cubicBezTo>
                    <a:pt x="609838" y="127889"/>
                    <a:pt x="609003" y="144628"/>
                    <a:pt x="608070" y="157658"/>
                  </a:cubicBezTo>
                  <a:cubicBezTo>
                    <a:pt x="607138" y="170688"/>
                    <a:pt x="605964" y="180772"/>
                    <a:pt x="604548" y="187909"/>
                  </a:cubicBezTo>
                  <a:cubicBezTo>
                    <a:pt x="603133" y="195047"/>
                    <a:pt x="601332" y="200000"/>
                    <a:pt x="599147" y="202768"/>
                  </a:cubicBezTo>
                  <a:cubicBezTo>
                    <a:pt x="596322" y="206454"/>
                    <a:pt x="593341" y="209140"/>
                    <a:pt x="590202" y="210826"/>
                  </a:cubicBezTo>
                  <a:cubicBezTo>
                    <a:pt x="587064" y="212512"/>
                    <a:pt x="583568" y="213712"/>
                    <a:pt x="579715" y="214427"/>
                  </a:cubicBezTo>
                  <a:cubicBezTo>
                    <a:pt x="576234" y="215089"/>
                    <a:pt x="572053" y="215479"/>
                    <a:pt x="567171" y="215598"/>
                  </a:cubicBezTo>
                  <a:cubicBezTo>
                    <a:pt x="562290" y="215718"/>
                    <a:pt x="557022" y="215708"/>
                    <a:pt x="551369" y="215570"/>
                  </a:cubicBezTo>
                  <a:cubicBezTo>
                    <a:pt x="551102" y="210817"/>
                    <a:pt x="550150" y="205635"/>
                    <a:pt x="548512" y="200025"/>
                  </a:cubicBezTo>
                  <a:cubicBezTo>
                    <a:pt x="546873" y="194415"/>
                    <a:pt x="544778" y="189462"/>
                    <a:pt x="542225" y="185166"/>
                  </a:cubicBezTo>
                  <a:cubicBezTo>
                    <a:pt x="546502" y="185604"/>
                    <a:pt x="550407" y="185871"/>
                    <a:pt x="553941" y="185966"/>
                  </a:cubicBezTo>
                  <a:cubicBezTo>
                    <a:pt x="557475" y="186061"/>
                    <a:pt x="560351" y="186099"/>
                    <a:pt x="562571" y="186080"/>
                  </a:cubicBezTo>
                  <a:cubicBezTo>
                    <a:pt x="564252" y="186109"/>
                    <a:pt x="565690" y="185880"/>
                    <a:pt x="566885" y="185395"/>
                  </a:cubicBezTo>
                  <a:cubicBezTo>
                    <a:pt x="568081" y="184909"/>
                    <a:pt x="569233" y="183994"/>
                    <a:pt x="570343" y="182651"/>
                  </a:cubicBezTo>
                  <a:cubicBezTo>
                    <a:pt x="572048" y="180623"/>
                    <a:pt x="573496" y="174450"/>
                    <a:pt x="574686" y="164135"/>
                  </a:cubicBezTo>
                  <a:cubicBezTo>
                    <a:pt x="575877" y="153819"/>
                    <a:pt x="576867" y="137817"/>
                    <a:pt x="577658" y="116129"/>
                  </a:cubicBezTo>
                  <a:lnTo>
                    <a:pt x="553198" y="116129"/>
                  </a:lnTo>
                  <a:cubicBezTo>
                    <a:pt x="550550" y="140951"/>
                    <a:pt x="544816" y="161715"/>
                    <a:pt x="535996" y="178422"/>
                  </a:cubicBezTo>
                  <a:cubicBezTo>
                    <a:pt x="527176" y="195129"/>
                    <a:pt x="514012" y="208350"/>
                    <a:pt x="496505" y="218084"/>
                  </a:cubicBezTo>
                  <a:cubicBezTo>
                    <a:pt x="494305" y="214598"/>
                    <a:pt x="490990" y="210369"/>
                    <a:pt x="486561" y="205397"/>
                  </a:cubicBezTo>
                  <a:cubicBezTo>
                    <a:pt x="482132" y="200425"/>
                    <a:pt x="478131" y="196425"/>
                    <a:pt x="474559" y="193396"/>
                  </a:cubicBezTo>
                  <a:cubicBezTo>
                    <a:pt x="489480" y="186433"/>
                    <a:pt x="500501" y="176527"/>
                    <a:pt x="507621" y="163678"/>
                  </a:cubicBezTo>
                  <a:cubicBezTo>
                    <a:pt x="514741" y="150828"/>
                    <a:pt x="518960" y="134979"/>
                    <a:pt x="520280" y="116129"/>
                  </a:cubicBezTo>
                  <a:lnTo>
                    <a:pt x="504506" y="116129"/>
                  </a:lnTo>
                  <a:lnTo>
                    <a:pt x="504506" y="102870"/>
                  </a:lnTo>
                  <a:cubicBezTo>
                    <a:pt x="502458" y="105156"/>
                    <a:pt x="500382" y="107328"/>
                    <a:pt x="498277" y="109385"/>
                  </a:cubicBezTo>
                  <a:cubicBezTo>
                    <a:pt x="496172" y="111443"/>
                    <a:pt x="493981" y="113386"/>
                    <a:pt x="491705" y="115214"/>
                  </a:cubicBezTo>
                  <a:cubicBezTo>
                    <a:pt x="489776" y="111081"/>
                    <a:pt x="486890" y="105918"/>
                    <a:pt x="483046" y="99727"/>
                  </a:cubicBezTo>
                  <a:cubicBezTo>
                    <a:pt x="479203" y="93536"/>
                    <a:pt x="475688" y="88487"/>
                    <a:pt x="472502" y="84582"/>
                  </a:cubicBezTo>
                  <a:cubicBezTo>
                    <a:pt x="483499" y="75838"/>
                    <a:pt x="492767" y="64694"/>
                    <a:pt x="500306" y="51149"/>
                  </a:cubicBezTo>
                  <a:cubicBezTo>
                    <a:pt x="507845" y="37605"/>
                    <a:pt x="513512" y="22689"/>
                    <a:pt x="517308" y="6401"/>
                  </a:cubicBezTo>
                  <a:lnTo>
                    <a:pt x="549769" y="13487"/>
                  </a:lnTo>
                  <a:cubicBezTo>
                    <a:pt x="546226" y="26703"/>
                    <a:pt x="541825" y="39419"/>
                    <a:pt x="536567" y="51635"/>
                  </a:cubicBezTo>
                  <a:cubicBezTo>
                    <a:pt x="531309" y="63851"/>
                    <a:pt x="525194" y="75138"/>
                    <a:pt x="518222" y="85496"/>
                  </a:cubicBezTo>
                  <a:lnTo>
                    <a:pt x="590231" y="85496"/>
                  </a:lnTo>
                  <a:cubicBezTo>
                    <a:pt x="583330" y="75881"/>
                    <a:pt x="577587" y="64937"/>
                    <a:pt x="573000" y="52664"/>
                  </a:cubicBezTo>
                  <a:cubicBezTo>
                    <a:pt x="568414" y="40391"/>
                    <a:pt x="564556" y="26189"/>
                    <a:pt x="561428" y="10058"/>
                  </a:cubicBezTo>
                  <a:close/>
                  <a:moveTo>
                    <a:pt x="461986" y="914"/>
                  </a:moveTo>
                  <a:lnTo>
                    <a:pt x="493305" y="10744"/>
                  </a:lnTo>
                  <a:cubicBezTo>
                    <a:pt x="490438" y="18317"/>
                    <a:pt x="487256" y="25975"/>
                    <a:pt x="483761" y="33719"/>
                  </a:cubicBezTo>
                  <a:cubicBezTo>
                    <a:pt x="480265" y="41462"/>
                    <a:pt x="476512" y="49120"/>
                    <a:pt x="472502" y="56693"/>
                  </a:cubicBezTo>
                  <a:lnTo>
                    <a:pt x="472502" y="84582"/>
                  </a:lnTo>
                  <a:lnTo>
                    <a:pt x="472502" y="216941"/>
                  </a:lnTo>
                  <a:lnTo>
                    <a:pt x="439584" y="216941"/>
                  </a:lnTo>
                  <a:lnTo>
                    <a:pt x="439584" y="107442"/>
                  </a:lnTo>
                  <a:cubicBezTo>
                    <a:pt x="437974" y="109504"/>
                    <a:pt x="436336" y="111495"/>
                    <a:pt x="434669" y="113414"/>
                  </a:cubicBezTo>
                  <a:cubicBezTo>
                    <a:pt x="433002" y="115334"/>
                    <a:pt x="431364" y="117153"/>
                    <a:pt x="429754" y="118872"/>
                  </a:cubicBezTo>
                  <a:cubicBezTo>
                    <a:pt x="428705" y="116002"/>
                    <a:pt x="427170" y="112370"/>
                    <a:pt x="425148" y="107975"/>
                  </a:cubicBezTo>
                  <a:cubicBezTo>
                    <a:pt x="423126" y="103581"/>
                    <a:pt x="420964" y="99187"/>
                    <a:pt x="418663" y="94793"/>
                  </a:cubicBezTo>
                  <a:cubicBezTo>
                    <a:pt x="416361" y="90399"/>
                    <a:pt x="414267" y="86766"/>
                    <a:pt x="412380" y="83896"/>
                  </a:cubicBezTo>
                  <a:cubicBezTo>
                    <a:pt x="422362" y="73709"/>
                    <a:pt x="431716" y="61336"/>
                    <a:pt x="440441" y="46777"/>
                  </a:cubicBezTo>
                  <a:cubicBezTo>
                    <a:pt x="449166" y="32218"/>
                    <a:pt x="456348" y="16931"/>
                    <a:pt x="461986" y="914"/>
                  </a:cubicBezTo>
                  <a:close/>
                  <a:moveTo>
                    <a:pt x="1330362" y="14"/>
                  </a:moveTo>
                  <a:lnTo>
                    <a:pt x="1361680" y="14"/>
                  </a:lnTo>
                  <a:lnTo>
                    <a:pt x="1361680" y="13730"/>
                  </a:lnTo>
                  <a:lnTo>
                    <a:pt x="1383397" y="13730"/>
                  </a:lnTo>
                  <a:lnTo>
                    <a:pt x="1383397" y="14"/>
                  </a:lnTo>
                  <a:lnTo>
                    <a:pt x="1415630" y="14"/>
                  </a:lnTo>
                  <a:lnTo>
                    <a:pt x="1415630" y="13730"/>
                  </a:lnTo>
                  <a:lnTo>
                    <a:pt x="1438032" y="13730"/>
                  </a:lnTo>
                  <a:lnTo>
                    <a:pt x="1438032" y="40677"/>
                  </a:lnTo>
                  <a:lnTo>
                    <a:pt x="1415630" y="40677"/>
                  </a:lnTo>
                  <a:lnTo>
                    <a:pt x="1415630" y="51442"/>
                  </a:lnTo>
                  <a:lnTo>
                    <a:pt x="1383397" y="51442"/>
                  </a:lnTo>
                  <a:lnTo>
                    <a:pt x="1383397" y="40677"/>
                  </a:lnTo>
                  <a:lnTo>
                    <a:pt x="1361680" y="40677"/>
                  </a:lnTo>
                  <a:lnTo>
                    <a:pt x="1361680" y="51442"/>
                  </a:lnTo>
                  <a:lnTo>
                    <a:pt x="1330362" y="51442"/>
                  </a:lnTo>
                  <a:lnTo>
                    <a:pt x="1330362" y="40677"/>
                  </a:lnTo>
                  <a:lnTo>
                    <a:pt x="1307273" y="40677"/>
                  </a:lnTo>
                  <a:lnTo>
                    <a:pt x="1307273" y="13730"/>
                  </a:lnTo>
                  <a:lnTo>
                    <a:pt x="1330362" y="13730"/>
                  </a:lnTo>
                  <a:close/>
                  <a:moveTo>
                    <a:pt x="1251723" y="14"/>
                  </a:moveTo>
                  <a:lnTo>
                    <a:pt x="1283042" y="14"/>
                  </a:lnTo>
                  <a:lnTo>
                    <a:pt x="1283042" y="41834"/>
                  </a:lnTo>
                  <a:lnTo>
                    <a:pt x="1302244" y="41834"/>
                  </a:lnTo>
                  <a:lnTo>
                    <a:pt x="1302244" y="72459"/>
                  </a:lnTo>
                  <a:lnTo>
                    <a:pt x="1283042" y="72459"/>
                  </a:lnTo>
                  <a:lnTo>
                    <a:pt x="1283042" y="79540"/>
                  </a:lnTo>
                  <a:cubicBezTo>
                    <a:pt x="1285546" y="82726"/>
                    <a:pt x="1288741" y="87056"/>
                    <a:pt x="1292626" y="92529"/>
                  </a:cubicBezTo>
                  <a:cubicBezTo>
                    <a:pt x="1296511" y="98002"/>
                    <a:pt x="1300230" y="103347"/>
                    <a:pt x="1303785" y="108564"/>
                  </a:cubicBezTo>
                  <a:cubicBezTo>
                    <a:pt x="1307340" y="113781"/>
                    <a:pt x="1309874" y="117599"/>
                    <a:pt x="1311388" y="120018"/>
                  </a:cubicBezTo>
                  <a:lnTo>
                    <a:pt x="1291957" y="142887"/>
                  </a:lnTo>
                  <a:cubicBezTo>
                    <a:pt x="1290914" y="139887"/>
                    <a:pt x="1289628" y="136606"/>
                    <a:pt x="1288099" y="133041"/>
                  </a:cubicBezTo>
                  <a:cubicBezTo>
                    <a:pt x="1286571" y="129477"/>
                    <a:pt x="1284885" y="125745"/>
                    <a:pt x="1283042" y="121845"/>
                  </a:cubicBezTo>
                  <a:lnTo>
                    <a:pt x="1283042" y="217156"/>
                  </a:lnTo>
                  <a:lnTo>
                    <a:pt x="1251723" y="217156"/>
                  </a:lnTo>
                  <a:lnTo>
                    <a:pt x="1251723" y="152024"/>
                  </a:lnTo>
                  <a:cubicBezTo>
                    <a:pt x="1249661" y="157186"/>
                    <a:pt x="1247499" y="162049"/>
                    <a:pt x="1245237" y="166612"/>
                  </a:cubicBezTo>
                  <a:cubicBezTo>
                    <a:pt x="1242975" y="171176"/>
                    <a:pt x="1240641" y="175298"/>
                    <a:pt x="1238236" y="178980"/>
                  </a:cubicBezTo>
                  <a:cubicBezTo>
                    <a:pt x="1236626" y="173932"/>
                    <a:pt x="1234359" y="168202"/>
                    <a:pt x="1231435" y="161788"/>
                  </a:cubicBezTo>
                  <a:cubicBezTo>
                    <a:pt x="1228511" y="155374"/>
                    <a:pt x="1225672" y="149760"/>
                    <a:pt x="1222920" y="144945"/>
                  </a:cubicBezTo>
                  <a:cubicBezTo>
                    <a:pt x="1229021" y="137128"/>
                    <a:pt x="1234536" y="127473"/>
                    <a:pt x="1239465" y="115980"/>
                  </a:cubicBezTo>
                  <a:cubicBezTo>
                    <a:pt x="1244394" y="104487"/>
                    <a:pt x="1248480" y="92729"/>
                    <a:pt x="1251723" y="80706"/>
                  </a:cubicBezTo>
                  <a:lnTo>
                    <a:pt x="1251723" y="72466"/>
                  </a:lnTo>
                  <a:lnTo>
                    <a:pt x="1229092" y="72466"/>
                  </a:lnTo>
                  <a:lnTo>
                    <a:pt x="1229092" y="41834"/>
                  </a:lnTo>
                  <a:lnTo>
                    <a:pt x="1251723" y="41834"/>
                  </a:lnTo>
                  <a:close/>
                  <a:moveTo>
                    <a:pt x="1647201" y="0"/>
                  </a:moveTo>
                  <a:lnTo>
                    <a:pt x="1669833" y="26518"/>
                  </a:lnTo>
                  <a:cubicBezTo>
                    <a:pt x="1656274" y="31280"/>
                    <a:pt x="1641443" y="34957"/>
                    <a:pt x="1625342" y="37548"/>
                  </a:cubicBezTo>
                  <a:cubicBezTo>
                    <a:pt x="1609239" y="40138"/>
                    <a:pt x="1592980" y="41872"/>
                    <a:pt x="1576564" y="42748"/>
                  </a:cubicBezTo>
                  <a:lnTo>
                    <a:pt x="1576564" y="60808"/>
                  </a:lnTo>
                  <a:lnTo>
                    <a:pt x="1637600" y="60808"/>
                  </a:lnTo>
                  <a:lnTo>
                    <a:pt x="1643315" y="59893"/>
                  </a:lnTo>
                  <a:lnTo>
                    <a:pt x="1664118" y="65608"/>
                  </a:lnTo>
                  <a:cubicBezTo>
                    <a:pt x="1661727" y="85349"/>
                    <a:pt x="1658108" y="103132"/>
                    <a:pt x="1653259" y="118958"/>
                  </a:cubicBezTo>
                  <a:cubicBezTo>
                    <a:pt x="1648411" y="134784"/>
                    <a:pt x="1642277" y="148852"/>
                    <a:pt x="1634857" y="161163"/>
                  </a:cubicBezTo>
                  <a:cubicBezTo>
                    <a:pt x="1640100" y="167340"/>
                    <a:pt x="1646016" y="172817"/>
                    <a:pt x="1652602" y="177594"/>
                  </a:cubicBezTo>
                  <a:lnTo>
                    <a:pt x="1673510" y="189119"/>
                  </a:lnTo>
                  <a:lnTo>
                    <a:pt x="1673510" y="190987"/>
                  </a:lnTo>
                  <a:lnTo>
                    <a:pt x="1662632" y="203083"/>
                  </a:lnTo>
                  <a:cubicBezTo>
                    <a:pt x="1658460" y="208545"/>
                    <a:pt x="1655145" y="213622"/>
                    <a:pt x="1652688" y="218313"/>
                  </a:cubicBezTo>
                  <a:cubicBezTo>
                    <a:pt x="1637181" y="210503"/>
                    <a:pt x="1624303" y="200520"/>
                    <a:pt x="1614054" y="188366"/>
                  </a:cubicBezTo>
                  <a:cubicBezTo>
                    <a:pt x="1608239" y="194191"/>
                    <a:pt x="1601981" y="199515"/>
                    <a:pt x="1595281" y="204340"/>
                  </a:cubicBezTo>
                  <a:cubicBezTo>
                    <a:pt x="1588580" y="209164"/>
                    <a:pt x="1581350" y="213517"/>
                    <a:pt x="1573592" y="217399"/>
                  </a:cubicBezTo>
                  <a:cubicBezTo>
                    <a:pt x="1571678" y="213827"/>
                    <a:pt x="1569220" y="209826"/>
                    <a:pt x="1566220" y="205397"/>
                  </a:cubicBezTo>
                  <a:cubicBezTo>
                    <a:pt x="1563219" y="200968"/>
                    <a:pt x="1560191" y="196968"/>
                    <a:pt x="1557133" y="193396"/>
                  </a:cubicBezTo>
                  <a:cubicBezTo>
                    <a:pt x="1555299" y="197982"/>
                    <a:pt x="1553252" y="202411"/>
                    <a:pt x="1550989" y="206683"/>
                  </a:cubicBezTo>
                  <a:cubicBezTo>
                    <a:pt x="1548727" y="210955"/>
                    <a:pt x="1546279" y="214984"/>
                    <a:pt x="1543646" y="218770"/>
                  </a:cubicBezTo>
                  <a:cubicBezTo>
                    <a:pt x="1540474" y="215679"/>
                    <a:pt x="1536130" y="212203"/>
                    <a:pt x="1530615" y="208340"/>
                  </a:cubicBezTo>
                  <a:cubicBezTo>
                    <a:pt x="1525100" y="204478"/>
                    <a:pt x="1520300" y="201630"/>
                    <a:pt x="1516214" y="199796"/>
                  </a:cubicBezTo>
                  <a:cubicBezTo>
                    <a:pt x="1524765" y="187149"/>
                    <a:pt x="1531056" y="173125"/>
                    <a:pt x="1535086" y="157726"/>
                  </a:cubicBezTo>
                  <a:cubicBezTo>
                    <a:pt x="1539116" y="142326"/>
                    <a:pt x="1541698" y="126914"/>
                    <a:pt x="1542833" y="111489"/>
                  </a:cubicBezTo>
                  <a:cubicBezTo>
                    <a:pt x="1543967" y="96064"/>
                    <a:pt x="1544467" y="81990"/>
                    <a:pt x="1544331" y="69266"/>
                  </a:cubicBezTo>
                  <a:lnTo>
                    <a:pt x="1544331" y="15545"/>
                  </a:lnTo>
                  <a:cubicBezTo>
                    <a:pt x="1563434" y="14883"/>
                    <a:pt x="1582093" y="13292"/>
                    <a:pt x="1600310" y="10773"/>
                  </a:cubicBezTo>
                  <a:cubicBezTo>
                    <a:pt x="1618526" y="8253"/>
                    <a:pt x="1634157" y="4663"/>
                    <a:pt x="1647201" y="0"/>
                  </a:cubicBezTo>
                  <a:close/>
                  <a:moveTo>
                    <a:pt x="1483752" y="0"/>
                  </a:moveTo>
                  <a:lnTo>
                    <a:pt x="1514613" y="0"/>
                  </a:lnTo>
                  <a:lnTo>
                    <a:pt x="1514613" y="41834"/>
                  </a:lnTo>
                  <a:lnTo>
                    <a:pt x="1537473" y="41834"/>
                  </a:lnTo>
                  <a:lnTo>
                    <a:pt x="1537473" y="72466"/>
                  </a:lnTo>
                  <a:lnTo>
                    <a:pt x="1514613" y="72466"/>
                  </a:lnTo>
                  <a:lnTo>
                    <a:pt x="1514613" y="74752"/>
                  </a:lnTo>
                  <a:cubicBezTo>
                    <a:pt x="1516676" y="77514"/>
                    <a:pt x="1519586" y="81719"/>
                    <a:pt x="1523343" y="87368"/>
                  </a:cubicBezTo>
                  <a:cubicBezTo>
                    <a:pt x="1527099" y="93016"/>
                    <a:pt x="1530754" y="98627"/>
                    <a:pt x="1534307" y="104199"/>
                  </a:cubicBezTo>
                  <a:cubicBezTo>
                    <a:pt x="1537860" y="109772"/>
                    <a:pt x="1540363" y="113825"/>
                    <a:pt x="1541817" y="116357"/>
                  </a:cubicBezTo>
                  <a:lnTo>
                    <a:pt x="1522843" y="140818"/>
                  </a:lnTo>
                  <a:cubicBezTo>
                    <a:pt x="1521914" y="137470"/>
                    <a:pt x="1520743" y="133764"/>
                    <a:pt x="1519328" y="129702"/>
                  </a:cubicBezTo>
                  <a:cubicBezTo>
                    <a:pt x="1517914" y="125640"/>
                    <a:pt x="1516342" y="121420"/>
                    <a:pt x="1514613" y="117043"/>
                  </a:cubicBezTo>
                  <a:lnTo>
                    <a:pt x="1514613" y="217170"/>
                  </a:lnTo>
                  <a:lnTo>
                    <a:pt x="1483752" y="217170"/>
                  </a:lnTo>
                  <a:lnTo>
                    <a:pt x="1483752" y="137617"/>
                  </a:lnTo>
                  <a:cubicBezTo>
                    <a:pt x="1481228" y="145790"/>
                    <a:pt x="1478504" y="153391"/>
                    <a:pt x="1475580" y="160420"/>
                  </a:cubicBezTo>
                  <a:cubicBezTo>
                    <a:pt x="1472656" y="167450"/>
                    <a:pt x="1469589" y="173565"/>
                    <a:pt x="1466379" y="178765"/>
                  </a:cubicBezTo>
                  <a:cubicBezTo>
                    <a:pt x="1464888" y="173912"/>
                    <a:pt x="1462783" y="168245"/>
                    <a:pt x="1460064" y="161763"/>
                  </a:cubicBezTo>
                  <a:cubicBezTo>
                    <a:pt x="1457344" y="155281"/>
                    <a:pt x="1454725" y="149671"/>
                    <a:pt x="1452206" y="144932"/>
                  </a:cubicBezTo>
                  <a:cubicBezTo>
                    <a:pt x="1456715" y="139555"/>
                    <a:pt x="1460904" y="132886"/>
                    <a:pt x="1464770" y="124926"/>
                  </a:cubicBezTo>
                  <a:cubicBezTo>
                    <a:pt x="1468637" y="116966"/>
                    <a:pt x="1472097" y="108434"/>
                    <a:pt x="1475150" y="99331"/>
                  </a:cubicBezTo>
                  <a:cubicBezTo>
                    <a:pt x="1478204" y="90228"/>
                    <a:pt x="1480766" y="81273"/>
                    <a:pt x="1482838" y="72466"/>
                  </a:cubicBezTo>
                  <a:lnTo>
                    <a:pt x="1458149" y="72466"/>
                  </a:lnTo>
                  <a:lnTo>
                    <a:pt x="1458149" y="41834"/>
                  </a:lnTo>
                  <a:lnTo>
                    <a:pt x="1483752" y="41834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0"/>
                  </a:schemeClr>
                </a:gs>
                <a:gs pos="0">
                  <a:schemeClr val="accent3">
                    <a:alpha val="33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C86588E-5B24-4230-9EBD-A332C0DEF21C}"/>
                </a:ext>
              </a:extLst>
            </p:cNvPr>
            <p:cNvSpPr txBox="1"/>
            <p:nvPr/>
          </p:nvSpPr>
          <p:spPr>
            <a:xfrm>
              <a:off x="497259" y="5678653"/>
              <a:ext cx="2553542" cy="327992"/>
            </a:xfrm>
            <a:custGeom>
              <a:avLst/>
              <a:gdLst/>
              <a:ahLst/>
              <a:cxnLst/>
              <a:rect l="l" t="t" r="r" b="b"/>
              <a:pathLst>
                <a:path w="1703208" h="218770">
                  <a:moveTo>
                    <a:pt x="1371053" y="104913"/>
                  </a:moveTo>
                  <a:lnTo>
                    <a:pt x="1371053" y="111114"/>
                  </a:lnTo>
                  <a:lnTo>
                    <a:pt x="1424774" y="111114"/>
                  </a:lnTo>
                  <a:lnTo>
                    <a:pt x="1424774" y="104913"/>
                  </a:lnTo>
                  <a:close/>
                  <a:moveTo>
                    <a:pt x="1603996" y="103556"/>
                  </a:moveTo>
                  <a:cubicBezTo>
                    <a:pt x="1603143" y="117210"/>
                    <a:pt x="1601477" y="131278"/>
                    <a:pt x="1598995" y="145761"/>
                  </a:cubicBezTo>
                  <a:cubicBezTo>
                    <a:pt x="1596514" y="160244"/>
                    <a:pt x="1592847" y="174141"/>
                    <a:pt x="1587994" y="187452"/>
                  </a:cubicBezTo>
                  <a:cubicBezTo>
                    <a:pt x="1594862" y="184137"/>
                    <a:pt x="1601300" y="180194"/>
                    <a:pt x="1607311" y="175622"/>
                  </a:cubicBezTo>
                  <a:cubicBezTo>
                    <a:pt x="1613321" y="171050"/>
                    <a:pt x="1618845" y="165849"/>
                    <a:pt x="1623884" y="160020"/>
                  </a:cubicBezTo>
                  <a:cubicBezTo>
                    <a:pt x="1619669" y="151781"/>
                    <a:pt x="1615926" y="142942"/>
                    <a:pt x="1612654" y="133502"/>
                  </a:cubicBezTo>
                  <a:cubicBezTo>
                    <a:pt x="1609382" y="124063"/>
                    <a:pt x="1606496" y="114081"/>
                    <a:pt x="1603996" y="103556"/>
                  </a:cubicBezTo>
                  <a:close/>
                  <a:moveTo>
                    <a:pt x="1169733" y="95312"/>
                  </a:moveTo>
                  <a:cubicBezTo>
                    <a:pt x="1163933" y="95250"/>
                    <a:pt x="1158948" y="98004"/>
                    <a:pt x="1154778" y="103573"/>
                  </a:cubicBezTo>
                  <a:cubicBezTo>
                    <a:pt x="1150608" y="109143"/>
                    <a:pt x="1148425" y="117900"/>
                    <a:pt x="1148230" y="129845"/>
                  </a:cubicBezTo>
                  <a:cubicBezTo>
                    <a:pt x="1148282" y="142227"/>
                    <a:pt x="1150236" y="151251"/>
                    <a:pt x="1154091" y="156916"/>
                  </a:cubicBezTo>
                  <a:cubicBezTo>
                    <a:pt x="1157947" y="162581"/>
                    <a:pt x="1163389" y="165373"/>
                    <a:pt x="1170419" y="165292"/>
                  </a:cubicBezTo>
                  <a:cubicBezTo>
                    <a:pt x="1174289" y="165364"/>
                    <a:pt x="1177815" y="164592"/>
                    <a:pt x="1180999" y="162977"/>
                  </a:cubicBezTo>
                  <a:cubicBezTo>
                    <a:pt x="1184182" y="161361"/>
                    <a:pt x="1187137" y="158474"/>
                    <a:pt x="1189863" y="154315"/>
                  </a:cubicBezTo>
                  <a:lnTo>
                    <a:pt x="1189863" y="103087"/>
                  </a:lnTo>
                  <a:cubicBezTo>
                    <a:pt x="1186751" y="100262"/>
                    <a:pt x="1183482" y="98251"/>
                    <a:pt x="1180055" y="97056"/>
                  </a:cubicBezTo>
                  <a:cubicBezTo>
                    <a:pt x="1176629" y="95860"/>
                    <a:pt x="1173188" y="95279"/>
                    <a:pt x="1169733" y="95312"/>
                  </a:cubicBezTo>
                  <a:close/>
                  <a:moveTo>
                    <a:pt x="921853" y="95083"/>
                  </a:moveTo>
                  <a:cubicBezTo>
                    <a:pt x="914224" y="95202"/>
                    <a:pt x="908610" y="98395"/>
                    <a:pt x="905012" y="104660"/>
                  </a:cubicBezTo>
                  <a:cubicBezTo>
                    <a:pt x="901414" y="110925"/>
                    <a:pt x="899632" y="119548"/>
                    <a:pt x="899665" y="130530"/>
                  </a:cubicBezTo>
                  <a:cubicBezTo>
                    <a:pt x="899632" y="141403"/>
                    <a:pt x="901414" y="149960"/>
                    <a:pt x="905012" y="156201"/>
                  </a:cubicBezTo>
                  <a:cubicBezTo>
                    <a:pt x="908610" y="162443"/>
                    <a:pt x="914224" y="165625"/>
                    <a:pt x="921853" y="165749"/>
                  </a:cubicBezTo>
                  <a:cubicBezTo>
                    <a:pt x="929374" y="165625"/>
                    <a:pt x="934921" y="162443"/>
                    <a:pt x="938495" y="156201"/>
                  </a:cubicBezTo>
                  <a:cubicBezTo>
                    <a:pt x="942069" y="149960"/>
                    <a:pt x="943842" y="141403"/>
                    <a:pt x="943813" y="130530"/>
                  </a:cubicBezTo>
                  <a:cubicBezTo>
                    <a:pt x="943842" y="119548"/>
                    <a:pt x="942069" y="110925"/>
                    <a:pt x="938495" y="104660"/>
                  </a:cubicBezTo>
                  <a:cubicBezTo>
                    <a:pt x="934921" y="98395"/>
                    <a:pt x="929374" y="95202"/>
                    <a:pt x="921853" y="95083"/>
                  </a:cubicBezTo>
                  <a:close/>
                  <a:moveTo>
                    <a:pt x="1630742" y="90297"/>
                  </a:moveTo>
                  <a:cubicBezTo>
                    <a:pt x="1632333" y="97269"/>
                    <a:pt x="1634181" y="104013"/>
                    <a:pt x="1636286" y="110528"/>
                  </a:cubicBezTo>
                  <a:cubicBezTo>
                    <a:pt x="1638391" y="117043"/>
                    <a:pt x="1640810" y="123330"/>
                    <a:pt x="1643544" y="129388"/>
                  </a:cubicBezTo>
                  <a:cubicBezTo>
                    <a:pt x="1649030" y="117500"/>
                    <a:pt x="1653374" y="104470"/>
                    <a:pt x="1656574" y="90297"/>
                  </a:cubicBezTo>
                  <a:close/>
                  <a:moveTo>
                    <a:pt x="1371053" y="77710"/>
                  </a:moveTo>
                  <a:lnTo>
                    <a:pt x="1371053" y="83911"/>
                  </a:lnTo>
                  <a:lnTo>
                    <a:pt x="1424774" y="83911"/>
                  </a:lnTo>
                  <a:lnTo>
                    <a:pt x="1424774" y="77710"/>
                  </a:lnTo>
                  <a:close/>
                  <a:moveTo>
                    <a:pt x="1082088" y="62194"/>
                  </a:moveTo>
                  <a:cubicBezTo>
                    <a:pt x="1085917" y="62208"/>
                    <a:pt x="1089060" y="62465"/>
                    <a:pt x="1091518" y="62965"/>
                  </a:cubicBezTo>
                  <a:cubicBezTo>
                    <a:pt x="1093975" y="63465"/>
                    <a:pt x="1096090" y="64122"/>
                    <a:pt x="1097861" y="64937"/>
                  </a:cubicBezTo>
                  <a:lnTo>
                    <a:pt x="1091003" y="99884"/>
                  </a:lnTo>
                  <a:cubicBezTo>
                    <a:pt x="1088770" y="99298"/>
                    <a:pt x="1086550" y="98812"/>
                    <a:pt x="1084345" y="98427"/>
                  </a:cubicBezTo>
                  <a:cubicBezTo>
                    <a:pt x="1082140" y="98041"/>
                    <a:pt x="1079635" y="97841"/>
                    <a:pt x="1076830" y="97827"/>
                  </a:cubicBezTo>
                  <a:cubicBezTo>
                    <a:pt x="1071887" y="97726"/>
                    <a:pt x="1066857" y="99470"/>
                    <a:pt x="1061742" y="103058"/>
                  </a:cubicBezTo>
                  <a:cubicBezTo>
                    <a:pt x="1056628" y="106646"/>
                    <a:pt x="1052284" y="112680"/>
                    <a:pt x="1048712" y="121160"/>
                  </a:cubicBezTo>
                  <a:lnTo>
                    <a:pt x="1048712" y="195439"/>
                  </a:lnTo>
                  <a:lnTo>
                    <a:pt x="1008279" y="195439"/>
                  </a:lnTo>
                  <a:lnTo>
                    <a:pt x="1008279" y="65394"/>
                  </a:lnTo>
                  <a:lnTo>
                    <a:pt x="1041402" y="65394"/>
                  </a:lnTo>
                  <a:lnTo>
                    <a:pt x="1044144" y="88020"/>
                  </a:lnTo>
                  <a:lnTo>
                    <a:pt x="1045057" y="88020"/>
                  </a:lnTo>
                  <a:cubicBezTo>
                    <a:pt x="1049985" y="79344"/>
                    <a:pt x="1055728" y="72869"/>
                    <a:pt x="1062286" y="68593"/>
                  </a:cubicBezTo>
                  <a:cubicBezTo>
                    <a:pt x="1068843" y="64317"/>
                    <a:pt x="1075444" y="62184"/>
                    <a:pt x="1082088" y="62194"/>
                  </a:cubicBezTo>
                  <a:close/>
                  <a:moveTo>
                    <a:pt x="921853" y="62194"/>
                  </a:moveTo>
                  <a:cubicBezTo>
                    <a:pt x="933003" y="62237"/>
                    <a:pt x="943372" y="64942"/>
                    <a:pt x="952959" y="70308"/>
                  </a:cubicBezTo>
                  <a:cubicBezTo>
                    <a:pt x="962547" y="75674"/>
                    <a:pt x="970305" y="83440"/>
                    <a:pt x="976234" y="93608"/>
                  </a:cubicBezTo>
                  <a:cubicBezTo>
                    <a:pt x="982163" y="103775"/>
                    <a:pt x="985215" y="116083"/>
                    <a:pt x="985390" y="130530"/>
                  </a:cubicBezTo>
                  <a:cubicBezTo>
                    <a:pt x="985215" y="144903"/>
                    <a:pt x="982163" y="157158"/>
                    <a:pt x="976234" y="167293"/>
                  </a:cubicBezTo>
                  <a:cubicBezTo>
                    <a:pt x="970305" y="177428"/>
                    <a:pt x="962547" y="185175"/>
                    <a:pt x="952959" y="190533"/>
                  </a:cubicBezTo>
                  <a:cubicBezTo>
                    <a:pt x="943372" y="195892"/>
                    <a:pt x="933003" y="198594"/>
                    <a:pt x="921853" y="198639"/>
                  </a:cubicBezTo>
                  <a:cubicBezTo>
                    <a:pt x="910629" y="198594"/>
                    <a:pt x="900207" y="195892"/>
                    <a:pt x="890587" y="190533"/>
                  </a:cubicBezTo>
                  <a:cubicBezTo>
                    <a:pt x="880967" y="185175"/>
                    <a:pt x="873189" y="177428"/>
                    <a:pt x="867253" y="167293"/>
                  </a:cubicBezTo>
                  <a:cubicBezTo>
                    <a:pt x="861316" y="157158"/>
                    <a:pt x="858262" y="144904"/>
                    <a:pt x="858088" y="130530"/>
                  </a:cubicBezTo>
                  <a:cubicBezTo>
                    <a:pt x="858262" y="116083"/>
                    <a:pt x="861316" y="103775"/>
                    <a:pt x="867253" y="93608"/>
                  </a:cubicBezTo>
                  <a:cubicBezTo>
                    <a:pt x="873189" y="83440"/>
                    <a:pt x="880967" y="75674"/>
                    <a:pt x="890587" y="70308"/>
                  </a:cubicBezTo>
                  <a:cubicBezTo>
                    <a:pt x="900207" y="64942"/>
                    <a:pt x="910629" y="62237"/>
                    <a:pt x="921853" y="62194"/>
                  </a:cubicBezTo>
                  <a:close/>
                  <a:moveTo>
                    <a:pt x="1340420" y="55107"/>
                  </a:moveTo>
                  <a:lnTo>
                    <a:pt x="1456778" y="55107"/>
                  </a:lnTo>
                  <a:lnTo>
                    <a:pt x="1456778" y="133717"/>
                  </a:lnTo>
                  <a:lnTo>
                    <a:pt x="1415401" y="133717"/>
                  </a:lnTo>
                  <a:cubicBezTo>
                    <a:pt x="1415182" y="135441"/>
                    <a:pt x="1414991" y="137151"/>
                    <a:pt x="1414830" y="138846"/>
                  </a:cubicBezTo>
                  <a:cubicBezTo>
                    <a:pt x="1414668" y="140542"/>
                    <a:pt x="1414477" y="142194"/>
                    <a:pt x="1414258" y="143804"/>
                  </a:cubicBezTo>
                  <a:lnTo>
                    <a:pt x="1467979" y="143804"/>
                  </a:lnTo>
                  <a:lnTo>
                    <a:pt x="1467979" y="170750"/>
                  </a:lnTo>
                  <a:lnTo>
                    <a:pt x="1435518" y="170750"/>
                  </a:lnTo>
                  <a:cubicBezTo>
                    <a:pt x="1440190" y="175222"/>
                    <a:pt x="1445762" y="179022"/>
                    <a:pt x="1452234" y="182151"/>
                  </a:cubicBezTo>
                  <a:cubicBezTo>
                    <a:pt x="1458706" y="185280"/>
                    <a:pt x="1466164" y="187652"/>
                    <a:pt x="1474608" y="189267"/>
                  </a:cubicBezTo>
                  <a:cubicBezTo>
                    <a:pt x="1471027" y="192681"/>
                    <a:pt x="1467331" y="196996"/>
                    <a:pt x="1463521" y="202211"/>
                  </a:cubicBezTo>
                  <a:cubicBezTo>
                    <a:pt x="1459711" y="207426"/>
                    <a:pt x="1456701" y="212255"/>
                    <a:pt x="1454492" y="216699"/>
                  </a:cubicBezTo>
                  <a:cubicBezTo>
                    <a:pt x="1442666" y="213255"/>
                    <a:pt x="1432656" y="208255"/>
                    <a:pt x="1424459" y="201697"/>
                  </a:cubicBezTo>
                  <a:cubicBezTo>
                    <a:pt x="1416263" y="195139"/>
                    <a:pt x="1409510" y="187109"/>
                    <a:pt x="1404200" y="177608"/>
                  </a:cubicBezTo>
                  <a:cubicBezTo>
                    <a:pt x="1399361" y="186514"/>
                    <a:pt x="1391779" y="194248"/>
                    <a:pt x="1381454" y="200811"/>
                  </a:cubicBezTo>
                  <a:cubicBezTo>
                    <a:pt x="1371129" y="207374"/>
                    <a:pt x="1356917" y="212822"/>
                    <a:pt x="1338820" y="217156"/>
                  </a:cubicBezTo>
                  <a:cubicBezTo>
                    <a:pt x="1337310" y="212950"/>
                    <a:pt x="1334958" y="208331"/>
                    <a:pt x="1331762" y="203297"/>
                  </a:cubicBezTo>
                  <a:cubicBezTo>
                    <a:pt x="1328566" y="198263"/>
                    <a:pt x="1325356" y="194043"/>
                    <a:pt x="1322132" y="190638"/>
                  </a:cubicBezTo>
                  <a:cubicBezTo>
                    <a:pt x="1334386" y="188352"/>
                    <a:pt x="1344340" y="185552"/>
                    <a:pt x="1351993" y="182237"/>
                  </a:cubicBezTo>
                  <a:cubicBezTo>
                    <a:pt x="1359646" y="178922"/>
                    <a:pt x="1365542" y="175093"/>
                    <a:pt x="1369681" y="170750"/>
                  </a:cubicBezTo>
                  <a:lnTo>
                    <a:pt x="1331962" y="170750"/>
                  </a:lnTo>
                  <a:lnTo>
                    <a:pt x="1331962" y="143804"/>
                  </a:lnTo>
                  <a:lnTo>
                    <a:pt x="1381568" y="143804"/>
                  </a:lnTo>
                  <a:cubicBezTo>
                    <a:pt x="1381897" y="142194"/>
                    <a:pt x="1382154" y="140542"/>
                    <a:pt x="1382340" y="138846"/>
                  </a:cubicBezTo>
                  <a:cubicBezTo>
                    <a:pt x="1382526" y="137151"/>
                    <a:pt x="1382726" y="135441"/>
                    <a:pt x="1382940" y="133717"/>
                  </a:cubicBezTo>
                  <a:lnTo>
                    <a:pt x="1340420" y="133717"/>
                  </a:lnTo>
                  <a:close/>
                  <a:moveTo>
                    <a:pt x="337399" y="53478"/>
                  </a:moveTo>
                  <a:cubicBezTo>
                    <a:pt x="333314" y="53310"/>
                    <a:pt x="329640" y="54713"/>
                    <a:pt x="326377" y="57687"/>
                  </a:cubicBezTo>
                  <a:cubicBezTo>
                    <a:pt x="323114" y="60661"/>
                    <a:pt x="320524" y="66214"/>
                    <a:pt x="318608" y="74346"/>
                  </a:cubicBezTo>
                  <a:cubicBezTo>
                    <a:pt x="316692" y="82477"/>
                    <a:pt x="315712" y="94195"/>
                    <a:pt x="315668" y="109500"/>
                  </a:cubicBezTo>
                  <a:cubicBezTo>
                    <a:pt x="315712" y="124896"/>
                    <a:pt x="316692" y="136786"/>
                    <a:pt x="318608" y="145170"/>
                  </a:cubicBezTo>
                  <a:cubicBezTo>
                    <a:pt x="320524" y="153554"/>
                    <a:pt x="323114" y="159347"/>
                    <a:pt x="326377" y="162548"/>
                  </a:cubicBezTo>
                  <a:cubicBezTo>
                    <a:pt x="329640" y="165749"/>
                    <a:pt x="333314" y="167273"/>
                    <a:pt x="337399" y="167121"/>
                  </a:cubicBezTo>
                  <a:cubicBezTo>
                    <a:pt x="341487" y="167273"/>
                    <a:pt x="345181" y="165749"/>
                    <a:pt x="348481" y="162548"/>
                  </a:cubicBezTo>
                  <a:cubicBezTo>
                    <a:pt x="351781" y="159347"/>
                    <a:pt x="354407" y="153554"/>
                    <a:pt x="356360" y="145170"/>
                  </a:cubicBezTo>
                  <a:cubicBezTo>
                    <a:pt x="358313" y="136786"/>
                    <a:pt x="359313" y="124896"/>
                    <a:pt x="359359" y="109500"/>
                  </a:cubicBezTo>
                  <a:cubicBezTo>
                    <a:pt x="359313" y="94195"/>
                    <a:pt x="358313" y="82477"/>
                    <a:pt x="356360" y="74346"/>
                  </a:cubicBezTo>
                  <a:cubicBezTo>
                    <a:pt x="354407" y="66214"/>
                    <a:pt x="351781" y="60661"/>
                    <a:pt x="348481" y="57687"/>
                  </a:cubicBezTo>
                  <a:cubicBezTo>
                    <a:pt x="345181" y="54713"/>
                    <a:pt x="341487" y="53310"/>
                    <a:pt x="337399" y="53478"/>
                  </a:cubicBezTo>
                  <a:close/>
                  <a:moveTo>
                    <a:pt x="194524" y="53478"/>
                  </a:moveTo>
                  <a:cubicBezTo>
                    <a:pt x="190439" y="53310"/>
                    <a:pt x="186765" y="54713"/>
                    <a:pt x="183502" y="57687"/>
                  </a:cubicBezTo>
                  <a:cubicBezTo>
                    <a:pt x="180239" y="60661"/>
                    <a:pt x="177649" y="66214"/>
                    <a:pt x="175733" y="74346"/>
                  </a:cubicBezTo>
                  <a:cubicBezTo>
                    <a:pt x="173817" y="82477"/>
                    <a:pt x="172837" y="94195"/>
                    <a:pt x="172793" y="109500"/>
                  </a:cubicBezTo>
                  <a:cubicBezTo>
                    <a:pt x="172837" y="124896"/>
                    <a:pt x="173817" y="136786"/>
                    <a:pt x="175733" y="145170"/>
                  </a:cubicBezTo>
                  <a:cubicBezTo>
                    <a:pt x="177649" y="153554"/>
                    <a:pt x="180239" y="159347"/>
                    <a:pt x="183502" y="162548"/>
                  </a:cubicBezTo>
                  <a:cubicBezTo>
                    <a:pt x="186765" y="165749"/>
                    <a:pt x="190439" y="167273"/>
                    <a:pt x="194524" y="167121"/>
                  </a:cubicBezTo>
                  <a:cubicBezTo>
                    <a:pt x="198612" y="167273"/>
                    <a:pt x="202306" y="165749"/>
                    <a:pt x="205606" y="162548"/>
                  </a:cubicBezTo>
                  <a:cubicBezTo>
                    <a:pt x="208906" y="159347"/>
                    <a:pt x="211532" y="153554"/>
                    <a:pt x="213485" y="145170"/>
                  </a:cubicBezTo>
                  <a:cubicBezTo>
                    <a:pt x="215438" y="136786"/>
                    <a:pt x="216438" y="124896"/>
                    <a:pt x="216484" y="109500"/>
                  </a:cubicBezTo>
                  <a:cubicBezTo>
                    <a:pt x="216438" y="94195"/>
                    <a:pt x="215438" y="82477"/>
                    <a:pt x="213485" y="74346"/>
                  </a:cubicBezTo>
                  <a:cubicBezTo>
                    <a:pt x="211532" y="66214"/>
                    <a:pt x="208906" y="60661"/>
                    <a:pt x="205606" y="57687"/>
                  </a:cubicBezTo>
                  <a:cubicBezTo>
                    <a:pt x="202306" y="54713"/>
                    <a:pt x="198612" y="53310"/>
                    <a:pt x="194524" y="53478"/>
                  </a:cubicBezTo>
                  <a:close/>
                  <a:moveTo>
                    <a:pt x="642595" y="25389"/>
                  </a:moveTo>
                  <a:lnTo>
                    <a:pt x="684423" y="25389"/>
                  </a:lnTo>
                  <a:lnTo>
                    <a:pt x="695166" y="102884"/>
                  </a:lnTo>
                  <a:lnTo>
                    <a:pt x="702023" y="156834"/>
                  </a:lnTo>
                  <a:lnTo>
                    <a:pt x="702937" y="156834"/>
                  </a:lnTo>
                  <a:cubicBezTo>
                    <a:pt x="704542" y="147785"/>
                    <a:pt x="706189" y="138736"/>
                    <a:pt x="707880" y="129688"/>
                  </a:cubicBezTo>
                  <a:cubicBezTo>
                    <a:pt x="709570" y="120639"/>
                    <a:pt x="711275" y="111705"/>
                    <a:pt x="712994" y="102884"/>
                  </a:cubicBezTo>
                  <a:lnTo>
                    <a:pt x="730365" y="25389"/>
                  </a:lnTo>
                  <a:lnTo>
                    <a:pt x="764650" y="25389"/>
                  </a:lnTo>
                  <a:lnTo>
                    <a:pt x="782479" y="102884"/>
                  </a:lnTo>
                  <a:cubicBezTo>
                    <a:pt x="784174" y="111590"/>
                    <a:pt x="785812" y="120468"/>
                    <a:pt x="787393" y="129516"/>
                  </a:cubicBezTo>
                  <a:cubicBezTo>
                    <a:pt x="788974" y="138565"/>
                    <a:pt x="790612" y="147671"/>
                    <a:pt x="792307" y="156834"/>
                  </a:cubicBezTo>
                  <a:lnTo>
                    <a:pt x="793450" y="156834"/>
                  </a:lnTo>
                  <a:cubicBezTo>
                    <a:pt x="794488" y="147685"/>
                    <a:pt x="795555" y="138608"/>
                    <a:pt x="796650" y="129602"/>
                  </a:cubicBezTo>
                  <a:cubicBezTo>
                    <a:pt x="797745" y="120596"/>
                    <a:pt x="798812" y="111690"/>
                    <a:pt x="799850" y="102884"/>
                  </a:cubicBezTo>
                  <a:lnTo>
                    <a:pt x="810821" y="25389"/>
                  </a:lnTo>
                  <a:lnTo>
                    <a:pt x="849678" y="25389"/>
                  </a:lnTo>
                  <a:lnTo>
                    <a:pt x="820193" y="195439"/>
                  </a:lnTo>
                  <a:lnTo>
                    <a:pt x="768765" y="195439"/>
                  </a:lnTo>
                  <a:lnTo>
                    <a:pt x="753451" y="121401"/>
                  </a:lnTo>
                  <a:cubicBezTo>
                    <a:pt x="752074" y="114853"/>
                    <a:pt x="750827" y="108233"/>
                    <a:pt x="749708" y="101541"/>
                  </a:cubicBezTo>
                  <a:cubicBezTo>
                    <a:pt x="748589" y="94850"/>
                    <a:pt x="747627" y="88287"/>
                    <a:pt x="746822" y="81853"/>
                  </a:cubicBezTo>
                  <a:lnTo>
                    <a:pt x="745679" y="81853"/>
                  </a:lnTo>
                  <a:cubicBezTo>
                    <a:pt x="744660" y="88287"/>
                    <a:pt x="743613" y="94850"/>
                    <a:pt x="742536" y="101541"/>
                  </a:cubicBezTo>
                  <a:cubicBezTo>
                    <a:pt x="741460" y="108233"/>
                    <a:pt x="740298" y="114853"/>
                    <a:pt x="739051" y="121401"/>
                  </a:cubicBezTo>
                  <a:lnTo>
                    <a:pt x="724194" y="195439"/>
                  </a:lnTo>
                  <a:lnTo>
                    <a:pt x="673680" y="195439"/>
                  </a:lnTo>
                  <a:close/>
                  <a:moveTo>
                    <a:pt x="46856" y="25389"/>
                  </a:moveTo>
                  <a:lnTo>
                    <a:pt x="76781" y="25389"/>
                  </a:lnTo>
                  <a:lnTo>
                    <a:pt x="76781" y="162549"/>
                  </a:lnTo>
                  <a:lnTo>
                    <a:pt x="107414" y="162549"/>
                  </a:lnTo>
                  <a:lnTo>
                    <a:pt x="107414" y="195439"/>
                  </a:lnTo>
                  <a:lnTo>
                    <a:pt x="0" y="195439"/>
                  </a:lnTo>
                  <a:lnTo>
                    <a:pt x="0" y="162549"/>
                  </a:lnTo>
                  <a:lnTo>
                    <a:pt x="36119" y="162549"/>
                  </a:lnTo>
                  <a:lnTo>
                    <a:pt x="36119" y="65823"/>
                  </a:lnTo>
                  <a:lnTo>
                    <a:pt x="4801" y="65823"/>
                  </a:lnTo>
                  <a:lnTo>
                    <a:pt x="4801" y="40694"/>
                  </a:lnTo>
                  <a:cubicBezTo>
                    <a:pt x="13812" y="39014"/>
                    <a:pt x="21622" y="36949"/>
                    <a:pt x="28231" y="34498"/>
                  </a:cubicBezTo>
                  <a:cubicBezTo>
                    <a:pt x="34841" y="32047"/>
                    <a:pt x="41049" y="29011"/>
                    <a:pt x="46856" y="25389"/>
                  </a:cubicBezTo>
                  <a:close/>
                  <a:moveTo>
                    <a:pt x="337399" y="22189"/>
                  </a:moveTo>
                  <a:cubicBezTo>
                    <a:pt x="355617" y="22197"/>
                    <a:pt x="370160" y="29489"/>
                    <a:pt x="381028" y="44065"/>
                  </a:cubicBezTo>
                  <a:cubicBezTo>
                    <a:pt x="391896" y="58642"/>
                    <a:pt x="397465" y="80453"/>
                    <a:pt x="397736" y="109500"/>
                  </a:cubicBezTo>
                  <a:cubicBezTo>
                    <a:pt x="397465" y="138823"/>
                    <a:pt x="391896" y="160996"/>
                    <a:pt x="381028" y="176020"/>
                  </a:cubicBezTo>
                  <a:cubicBezTo>
                    <a:pt x="370160" y="191044"/>
                    <a:pt x="355617" y="198583"/>
                    <a:pt x="337399" y="198639"/>
                  </a:cubicBezTo>
                  <a:cubicBezTo>
                    <a:pt x="319191" y="198583"/>
                    <a:pt x="304687" y="191044"/>
                    <a:pt x="293885" y="176020"/>
                  </a:cubicBezTo>
                  <a:cubicBezTo>
                    <a:pt x="283084" y="160996"/>
                    <a:pt x="277553" y="138823"/>
                    <a:pt x="277292" y="109500"/>
                  </a:cubicBezTo>
                  <a:cubicBezTo>
                    <a:pt x="277553" y="80253"/>
                    <a:pt x="283084" y="58385"/>
                    <a:pt x="293885" y="43894"/>
                  </a:cubicBezTo>
                  <a:cubicBezTo>
                    <a:pt x="304687" y="29403"/>
                    <a:pt x="319191" y="22168"/>
                    <a:pt x="337399" y="22189"/>
                  </a:cubicBezTo>
                  <a:close/>
                  <a:moveTo>
                    <a:pt x="194524" y="22189"/>
                  </a:moveTo>
                  <a:cubicBezTo>
                    <a:pt x="212742" y="22197"/>
                    <a:pt x="227285" y="29489"/>
                    <a:pt x="238153" y="44065"/>
                  </a:cubicBezTo>
                  <a:cubicBezTo>
                    <a:pt x="249021" y="58642"/>
                    <a:pt x="254590" y="80453"/>
                    <a:pt x="254861" y="109500"/>
                  </a:cubicBezTo>
                  <a:cubicBezTo>
                    <a:pt x="254590" y="138823"/>
                    <a:pt x="249021" y="160996"/>
                    <a:pt x="238153" y="176020"/>
                  </a:cubicBezTo>
                  <a:cubicBezTo>
                    <a:pt x="227285" y="191044"/>
                    <a:pt x="212742" y="198583"/>
                    <a:pt x="194524" y="198639"/>
                  </a:cubicBezTo>
                  <a:cubicBezTo>
                    <a:pt x="176316" y="198583"/>
                    <a:pt x="161812" y="191044"/>
                    <a:pt x="151010" y="176020"/>
                  </a:cubicBezTo>
                  <a:cubicBezTo>
                    <a:pt x="140209" y="160996"/>
                    <a:pt x="134678" y="138823"/>
                    <a:pt x="134417" y="109500"/>
                  </a:cubicBezTo>
                  <a:cubicBezTo>
                    <a:pt x="134678" y="80253"/>
                    <a:pt x="140209" y="58385"/>
                    <a:pt x="151010" y="43894"/>
                  </a:cubicBezTo>
                  <a:cubicBezTo>
                    <a:pt x="161812" y="29403"/>
                    <a:pt x="176316" y="22168"/>
                    <a:pt x="194524" y="22189"/>
                  </a:cubicBezTo>
                  <a:close/>
                  <a:moveTo>
                    <a:pt x="1189863" y="12816"/>
                  </a:moveTo>
                  <a:lnTo>
                    <a:pt x="1230754" y="12816"/>
                  </a:lnTo>
                  <a:lnTo>
                    <a:pt x="1230754" y="195439"/>
                  </a:lnTo>
                  <a:lnTo>
                    <a:pt x="1197630" y="195439"/>
                  </a:lnTo>
                  <a:lnTo>
                    <a:pt x="1194661" y="182879"/>
                  </a:lnTo>
                  <a:lnTo>
                    <a:pt x="1193747" y="182879"/>
                  </a:lnTo>
                  <a:cubicBezTo>
                    <a:pt x="1189098" y="187533"/>
                    <a:pt x="1183819" y="191302"/>
                    <a:pt x="1177910" y="194185"/>
                  </a:cubicBezTo>
                  <a:cubicBezTo>
                    <a:pt x="1172001" y="197069"/>
                    <a:pt x="1165920" y="198554"/>
                    <a:pt x="1159667" y="198639"/>
                  </a:cubicBezTo>
                  <a:cubicBezTo>
                    <a:pt x="1143250" y="198445"/>
                    <a:pt x="1130319" y="192381"/>
                    <a:pt x="1120875" y="180445"/>
                  </a:cubicBezTo>
                  <a:cubicBezTo>
                    <a:pt x="1111431" y="168510"/>
                    <a:pt x="1106614" y="151867"/>
                    <a:pt x="1106424" y="130516"/>
                  </a:cubicBezTo>
                  <a:cubicBezTo>
                    <a:pt x="1106588" y="116217"/>
                    <a:pt x="1109231" y="103981"/>
                    <a:pt x="1114353" y="93807"/>
                  </a:cubicBezTo>
                  <a:cubicBezTo>
                    <a:pt x="1119475" y="83633"/>
                    <a:pt x="1126096" y="75834"/>
                    <a:pt x="1134215" y="70409"/>
                  </a:cubicBezTo>
                  <a:cubicBezTo>
                    <a:pt x="1142334" y="64984"/>
                    <a:pt x="1150970" y="62246"/>
                    <a:pt x="1160125" y="62194"/>
                  </a:cubicBezTo>
                  <a:cubicBezTo>
                    <a:pt x="1167207" y="62241"/>
                    <a:pt x="1173173" y="63459"/>
                    <a:pt x="1178025" y="65848"/>
                  </a:cubicBezTo>
                  <a:cubicBezTo>
                    <a:pt x="1182876" y="68237"/>
                    <a:pt x="1187355" y="71510"/>
                    <a:pt x="1191462" y="75669"/>
                  </a:cubicBezTo>
                  <a:lnTo>
                    <a:pt x="1189863" y="56250"/>
                  </a:lnTo>
                  <a:close/>
                  <a:moveTo>
                    <a:pt x="591831" y="4572"/>
                  </a:moveTo>
                  <a:cubicBezTo>
                    <a:pt x="595975" y="24389"/>
                    <a:pt x="601633" y="40477"/>
                    <a:pt x="608805" y="52835"/>
                  </a:cubicBezTo>
                  <a:cubicBezTo>
                    <a:pt x="615977" y="65194"/>
                    <a:pt x="625864" y="75624"/>
                    <a:pt x="638466" y="84125"/>
                  </a:cubicBezTo>
                  <a:cubicBezTo>
                    <a:pt x="634208" y="87778"/>
                    <a:pt x="630036" y="92131"/>
                    <a:pt x="625950" y="97184"/>
                  </a:cubicBezTo>
                  <a:cubicBezTo>
                    <a:pt x="621864" y="102237"/>
                    <a:pt x="618720" y="107333"/>
                    <a:pt x="616520" y="112471"/>
                  </a:cubicBezTo>
                  <a:cubicBezTo>
                    <a:pt x="614425" y="110909"/>
                    <a:pt x="612443" y="109233"/>
                    <a:pt x="610576" y="107442"/>
                  </a:cubicBezTo>
                  <a:cubicBezTo>
                    <a:pt x="609838" y="127889"/>
                    <a:pt x="609003" y="144628"/>
                    <a:pt x="608070" y="157658"/>
                  </a:cubicBezTo>
                  <a:cubicBezTo>
                    <a:pt x="607138" y="170688"/>
                    <a:pt x="605964" y="180772"/>
                    <a:pt x="604548" y="187909"/>
                  </a:cubicBezTo>
                  <a:cubicBezTo>
                    <a:pt x="603133" y="195047"/>
                    <a:pt x="601332" y="200000"/>
                    <a:pt x="599147" y="202768"/>
                  </a:cubicBezTo>
                  <a:cubicBezTo>
                    <a:pt x="596322" y="206454"/>
                    <a:pt x="593341" y="209140"/>
                    <a:pt x="590202" y="210826"/>
                  </a:cubicBezTo>
                  <a:cubicBezTo>
                    <a:pt x="587064" y="212512"/>
                    <a:pt x="583568" y="213712"/>
                    <a:pt x="579715" y="214427"/>
                  </a:cubicBezTo>
                  <a:cubicBezTo>
                    <a:pt x="576234" y="215089"/>
                    <a:pt x="572053" y="215479"/>
                    <a:pt x="567171" y="215598"/>
                  </a:cubicBezTo>
                  <a:cubicBezTo>
                    <a:pt x="562290" y="215718"/>
                    <a:pt x="557022" y="215708"/>
                    <a:pt x="551369" y="215570"/>
                  </a:cubicBezTo>
                  <a:cubicBezTo>
                    <a:pt x="551102" y="210817"/>
                    <a:pt x="550150" y="205635"/>
                    <a:pt x="548512" y="200025"/>
                  </a:cubicBezTo>
                  <a:cubicBezTo>
                    <a:pt x="546873" y="194415"/>
                    <a:pt x="544778" y="189462"/>
                    <a:pt x="542225" y="185166"/>
                  </a:cubicBezTo>
                  <a:cubicBezTo>
                    <a:pt x="546502" y="185604"/>
                    <a:pt x="550407" y="185871"/>
                    <a:pt x="553941" y="185966"/>
                  </a:cubicBezTo>
                  <a:cubicBezTo>
                    <a:pt x="557475" y="186061"/>
                    <a:pt x="560351" y="186100"/>
                    <a:pt x="562571" y="186080"/>
                  </a:cubicBezTo>
                  <a:cubicBezTo>
                    <a:pt x="564252" y="186109"/>
                    <a:pt x="565690" y="185880"/>
                    <a:pt x="566885" y="185395"/>
                  </a:cubicBezTo>
                  <a:cubicBezTo>
                    <a:pt x="568081" y="184909"/>
                    <a:pt x="569233" y="183995"/>
                    <a:pt x="570343" y="182651"/>
                  </a:cubicBezTo>
                  <a:cubicBezTo>
                    <a:pt x="572048" y="180623"/>
                    <a:pt x="573496" y="174450"/>
                    <a:pt x="574686" y="164135"/>
                  </a:cubicBezTo>
                  <a:cubicBezTo>
                    <a:pt x="575877" y="153819"/>
                    <a:pt x="576868" y="137817"/>
                    <a:pt x="577658" y="116129"/>
                  </a:cubicBezTo>
                  <a:lnTo>
                    <a:pt x="553198" y="116129"/>
                  </a:lnTo>
                  <a:cubicBezTo>
                    <a:pt x="550550" y="140951"/>
                    <a:pt x="544816" y="161716"/>
                    <a:pt x="535996" y="178422"/>
                  </a:cubicBezTo>
                  <a:cubicBezTo>
                    <a:pt x="527176" y="195129"/>
                    <a:pt x="514012" y="208350"/>
                    <a:pt x="496505" y="218084"/>
                  </a:cubicBezTo>
                  <a:cubicBezTo>
                    <a:pt x="494305" y="214598"/>
                    <a:pt x="490990" y="210369"/>
                    <a:pt x="486561" y="205397"/>
                  </a:cubicBezTo>
                  <a:cubicBezTo>
                    <a:pt x="482132" y="200425"/>
                    <a:pt x="478131" y="196425"/>
                    <a:pt x="474559" y="193396"/>
                  </a:cubicBezTo>
                  <a:cubicBezTo>
                    <a:pt x="489480" y="186433"/>
                    <a:pt x="500501" y="176527"/>
                    <a:pt x="507621" y="163678"/>
                  </a:cubicBezTo>
                  <a:cubicBezTo>
                    <a:pt x="514741" y="150828"/>
                    <a:pt x="518960" y="134979"/>
                    <a:pt x="520280" y="116129"/>
                  </a:cubicBezTo>
                  <a:lnTo>
                    <a:pt x="504506" y="116129"/>
                  </a:lnTo>
                  <a:lnTo>
                    <a:pt x="504506" y="102870"/>
                  </a:lnTo>
                  <a:cubicBezTo>
                    <a:pt x="502458" y="105156"/>
                    <a:pt x="500382" y="107328"/>
                    <a:pt x="498277" y="109385"/>
                  </a:cubicBezTo>
                  <a:cubicBezTo>
                    <a:pt x="496172" y="111443"/>
                    <a:pt x="493981" y="113386"/>
                    <a:pt x="491704" y="115214"/>
                  </a:cubicBezTo>
                  <a:cubicBezTo>
                    <a:pt x="489776" y="111081"/>
                    <a:pt x="486890" y="105918"/>
                    <a:pt x="483046" y="99727"/>
                  </a:cubicBezTo>
                  <a:cubicBezTo>
                    <a:pt x="479203" y="93536"/>
                    <a:pt x="475688" y="88487"/>
                    <a:pt x="472502" y="84582"/>
                  </a:cubicBezTo>
                  <a:cubicBezTo>
                    <a:pt x="483499" y="75838"/>
                    <a:pt x="492766" y="64694"/>
                    <a:pt x="500306" y="51149"/>
                  </a:cubicBezTo>
                  <a:cubicBezTo>
                    <a:pt x="507845" y="37605"/>
                    <a:pt x="513512" y="22689"/>
                    <a:pt x="517308" y="6401"/>
                  </a:cubicBezTo>
                  <a:lnTo>
                    <a:pt x="549769" y="13487"/>
                  </a:lnTo>
                  <a:cubicBezTo>
                    <a:pt x="546226" y="26703"/>
                    <a:pt x="541825" y="39419"/>
                    <a:pt x="536567" y="51635"/>
                  </a:cubicBezTo>
                  <a:cubicBezTo>
                    <a:pt x="531309" y="63851"/>
                    <a:pt x="525194" y="75138"/>
                    <a:pt x="518222" y="85496"/>
                  </a:cubicBezTo>
                  <a:lnTo>
                    <a:pt x="590231" y="85496"/>
                  </a:lnTo>
                  <a:cubicBezTo>
                    <a:pt x="583330" y="75881"/>
                    <a:pt x="577587" y="64937"/>
                    <a:pt x="573000" y="52664"/>
                  </a:cubicBezTo>
                  <a:cubicBezTo>
                    <a:pt x="568414" y="40391"/>
                    <a:pt x="564556" y="26189"/>
                    <a:pt x="561428" y="10058"/>
                  </a:cubicBezTo>
                  <a:close/>
                  <a:moveTo>
                    <a:pt x="461986" y="914"/>
                  </a:moveTo>
                  <a:lnTo>
                    <a:pt x="493305" y="10744"/>
                  </a:lnTo>
                  <a:cubicBezTo>
                    <a:pt x="490438" y="18317"/>
                    <a:pt x="487256" y="25975"/>
                    <a:pt x="483761" y="33719"/>
                  </a:cubicBezTo>
                  <a:cubicBezTo>
                    <a:pt x="480265" y="41462"/>
                    <a:pt x="476512" y="49121"/>
                    <a:pt x="472502" y="56693"/>
                  </a:cubicBezTo>
                  <a:lnTo>
                    <a:pt x="472502" y="84582"/>
                  </a:lnTo>
                  <a:lnTo>
                    <a:pt x="472502" y="216941"/>
                  </a:lnTo>
                  <a:lnTo>
                    <a:pt x="439584" y="216941"/>
                  </a:lnTo>
                  <a:lnTo>
                    <a:pt x="439584" y="107442"/>
                  </a:lnTo>
                  <a:cubicBezTo>
                    <a:pt x="437974" y="109504"/>
                    <a:pt x="436336" y="111495"/>
                    <a:pt x="434669" y="113414"/>
                  </a:cubicBezTo>
                  <a:cubicBezTo>
                    <a:pt x="433002" y="115334"/>
                    <a:pt x="431364" y="117153"/>
                    <a:pt x="429754" y="118872"/>
                  </a:cubicBezTo>
                  <a:cubicBezTo>
                    <a:pt x="428705" y="116002"/>
                    <a:pt x="427170" y="112370"/>
                    <a:pt x="425148" y="107975"/>
                  </a:cubicBezTo>
                  <a:cubicBezTo>
                    <a:pt x="423126" y="103581"/>
                    <a:pt x="420964" y="99187"/>
                    <a:pt x="418663" y="94793"/>
                  </a:cubicBezTo>
                  <a:cubicBezTo>
                    <a:pt x="416361" y="90399"/>
                    <a:pt x="414267" y="86766"/>
                    <a:pt x="412380" y="83896"/>
                  </a:cubicBezTo>
                  <a:cubicBezTo>
                    <a:pt x="422362" y="73709"/>
                    <a:pt x="431716" y="61336"/>
                    <a:pt x="440441" y="46777"/>
                  </a:cubicBezTo>
                  <a:cubicBezTo>
                    <a:pt x="449166" y="32218"/>
                    <a:pt x="456348" y="16931"/>
                    <a:pt x="461986" y="914"/>
                  </a:cubicBezTo>
                  <a:close/>
                  <a:moveTo>
                    <a:pt x="1358937" y="14"/>
                  </a:moveTo>
                  <a:lnTo>
                    <a:pt x="1390255" y="14"/>
                  </a:lnTo>
                  <a:lnTo>
                    <a:pt x="1390255" y="13730"/>
                  </a:lnTo>
                  <a:lnTo>
                    <a:pt x="1411972" y="13730"/>
                  </a:lnTo>
                  <a:lnTo>
                    <a:pt x="1411972" y="14"/>
                  </a:lnTo>
                  <a:lnTo>
                    <a:pt x="1444205" y="14"/>
                  </a:lnTo>
                  <a:lnTo>
                    <a:pt x="1444205" y="13730"/>
                  </a:lnTo>
                  <a:lnTo>
                    <a:pt x="1466607" y="13730"/>
                  </a:lnTo>
                  <a:lnTo>
                    <a:pt x="1466607" y="40677"/>
                  </a:lnTo>
                  <a:lnTo>
                    <a:pt x="1444205" y="40677"/>
                  </a:lnTo>
                  <a:lnTo>
                    <a:pt x="1444205" y="51442"/>
                  </a:lnTo>
                  <a:lnTo>
                    <a:pt x="1411972" y="51442"/>
                  </a:lnTo>
                  <a:lnTo>
                    <a:pt x="1411972" y="40677"/>
                  </a:lnTo>
                  <a:lnTo>
                    <a:pt x="1390255" y="40677"/>
                  </a:lnTo>
                  <a:lnTo>
                    <a:pt x="1390255" y="51442"/>
                  </a:lnTo>
                  <a:lnTo>
                    <a:pt x="1358937" y="51442"/>
                  </a:lnTo>
                  <a:lnTo>
                    <a:pt x="1358937" y="40677"/>
                  </a:lnTo>
                  <a:lnTo>
                    <a:pt x="1335848" y="40677"/>
                  </a:lnTo>
                  <a:lnTo>
                    <a:pt x="1335848" y="13730"/>
                  </a:lnTo>
                  <a:lnTo>
                    <a:pt x="1358937" y="13730"/>
                  </a:lnTo>
                  <a:close/>
                  <a:moveTo>
                    <a:pt x="1280298" y="14"/>
                  </a:moveTo>
                  <a:lnTo>
                    <a:pt x="1311617" y="14"/>
                  </a:lnTo>
                  <a:lnTo>
                    <a:pt x="1311617" y="41834"/>
                  </a:lnTo>
                  <a:lnTo>
                    <a:pt x="1330819" y="41834"/>
                  </a:lnTo>
                  <a:lnTo>
                    <a:pt x="1330819" y="72459"/>
                  </a:lnTo>
                  <a:lnTo>
                    <a:pt x="1311617" y="72459"/>
                  </a:lnTo>
                  <a:lnTo>
                    <a:pt x="1311617" y="79540"/>
                  </a:lnTo>
                  <a:cubicBezTo>
                    <a:pt x="1314121" y="82726"/>
                    <a:pt x="1317316" y="87056"/>
                    <a:pt x="1321201" y="92529"/>
                  </a:cubicBezTo>
                  <a:cubicBezTo>
                    <a:pt x="1325086" y="98002"/>
                    <a:pt x="1328805" y="103347"/>
                    <a:pt x="1332360" y="108564"/>
                  </a:cubicBezTo>
                  <a:cubicBezTo>
                    <a:pt x="1335915" y="113781"/>
                    <a:pt x="1338449" y="117599"/>
                    <a:pt x="1339963" y="120018"/>
                  </a:cubicBezTo>
                  <a:lnTo>
                    <a:pt x="1320532" y="142887"/>
                  </a:lnTo>
                  <a:cubicBezTo>
                    <a:pt x="1319489" y="139887"/>
                    <a:pt x="1318203" y="136606"/>
                    <a:pt x="1316674" y="133041"/>
                  </a:cubicBezTo>
                  <a:cubicBezTo>
                    <a:pt x="1315146" y="129477"/>
                    <a:pt x="1313460" y="125745"/>
                    <a:pt x="1311617" y="121845"/>
                  </a:cubicBezTo>
                  <a:lnTo>
                    <a:pt x="1311617" y="217156"/>
                  </a:lnTo>
                  <a:lnTo>
                    <a:pt x="1280298" y="217156"/>
                  </a:lnTo>
                  <a:lnTo>
                    <a:pt x="1280298" y="152025"/>
                  </a:lnTo>
                  <a:cubicBezTo>
                    <a:pt x="1278236" y="157186"/>
                    <a:pt x="1276074" y="162049"/>
                    <a:pt x="1273812" y="166612"/>
                  </a:cubicBezTo>
                  <a:cubicBezTo>
                    <a:pt x="1271550" y="171176"/>
                    <a:pt x="1269216" y="175298"/>
                    <a:pt x="1266811" y="178980"/>
                  </a:cubicBezTo>
                  <a:cubicBezTo>
                    <a:pt x="1265201" y="173932"/>
                    <a:pt x="1262934" y="168202"/>
                    <a:pt x="1260010" y="161788"/>
                  </a:cubicBezTo>
                  <a:cubicBezTo>
                    <a:pt x="1257086" y="155374"/>
                    <a:pt x="1254247" y="149760"/>
                    <a:pt x="1251495" y="144945"/>
                  </a:cubicBezTo>
                  <a:cubicBezTo>
                    <a:pt x="1257596" y="137128"/>
                    <a:pt x="1263111" y="127473"/>
                    <a:pt x="1268040" y="115980"/>
                  </a:cubicBezTo>
                  <a:cubicBezTo>
                    <a:pt x="1272969" y="104487"/>
                    <a:pt x="1277055" y="92729"/>
                    <a:pt x="1280298" y="80706"/>
                  </a:cubicBezTo>
                  <a:lnTo>
                    <a:pt x="1280298" y="72466"/>
                  </a:lnTo>
                  <a:lnTo>
                    <a:pt x="1257667" y="72466"/>
                  </a:lnTo>
                  <a:lnTo>
                    <a:pt x="1257667" y="41834"/>
                  </a:lnTo>
                  <a:lnTo>
                    <a:pt x="1280298" y="41834"/>
                  </a:lnTo>
                  <a:close/>
                  <a:moveTo>
                    <a:pt x="1675776" y="0"/>
                  </a:moveTo>
                  <a:lnTo>
                    <a:pt x="1698408" y="26518"/>
                  </a:lnTo>
                  <a:cubicBezTo>
                    <a:pt x="1684849" y="31280"/>
                    <a:pt x="1670018" y="34957"/>
                    <a:pt x="1653917" y="37548"/>
                  </a:cubicBezTo>
                  <a:cubicBezTo>
                    <a:pt x="1637814" y="40138"/>
                    <a:pt x="1621555" y="41872"/>
                    <a:pt x="1605139" y="42748"/>
                  </a:cubicBezTo>
                  <a:lnTo>
                    <a:pt x="1605139" y="60808"/>
                  </a:lnTo>
                  <a:lnTo>
                    <a:pt x="1666175" y="60808"/>
                  </a:lnTo>
                  <a:lnTo>
                    <a:pt x="1671890" y="59893"/>
                  </a:lnTo>
                  <a:lnTo>
                    <a:pt x="1692693" y="65608"/>
                  </a:lnTo>
                  <a:cubicBezTo>
                    <a:pt x="1690302" y="85349"/>
                    <a:pt x="1686683" y="103132"/>
                    <a:pt x="1681834" y="118958"/>
                  </a:cubicBezTo>
                  <a:cubicBezTo>
                    <a:pt x="1676986" y="134784"/>
                    <a:pt x="1670852" y="148852"/>
                    <a:pt x="1663432" y="161163"/>
                  </a:cubicBezTo>
                  <a:cubicBezTo>
                    <a:pt x="1668675" y="167340"/>
                    <a:pt x="1674591" y="172817"/>
                    <a:pt x="1681177" y="177594"/>
                  </a:cubicBezTo>
                  <a:cubicBezTo>
                    <a:pt x="1687764" y="182370"/>
                    <a:pt x="1695107" y="186419"/>
                    <a:pt x="1703208" y="189738"/>
                  </a:cubicBezTo>
                  <a:cubicBezTo>
                    <a:pt x="1699379" y="193172"/>
                    <a:pt x="1695379" y="197620"/>
                    <a:pt x="1691207" y="203083"/>
                  </a:cubicBezTo>
                  <a:cubicBezTo>
                    <a:pt x="1687035" y="208545"/>
                    <a:pt x="1683720" y="213622"/>
                    <a:pt x="1681263" y="218313"/>
                  </a:cubicBezTo>
                  <a:cubicBezTo>
                    <a:pt x="1665756" y="210503"/>
                    <a:pt x="1652878" y="200520"/>
                    <a:pt x="1642629" y="188366"/>
                  </a:cubicBezTo>
                  <a:cubicBezTo>
                    <a:pt x="1636814" y="194191"/>
                    <a:pt x="1630556" y="199515"/>
                    <a:pt x="1623856" y="204340"/>
                  </a:cubicBezTo>
                  <a:cubicBezTo>
                    <a:pt x="1617155" y="209164"/>
                    <a:pt x="1609925" y="213517"/>
                    <a:pt x="1602167" y="217399"/>
                  </a:cubicBezTo>
                  <a:cubicBezTo>
                    <a:pt x="1600253" y="213827"/>
                    <a:pt x="1597795" y="209826"/>
                    <a:pt x="1594795" y="205397"/>
                  </a:cubicBezTo>
                  <a:cubicBezTo>
                    <a:pt x="1591794" y="200968"/>
                    <a:pt x="1588766" y="196968"/>
                    <a:pt x="1585708" y="193396"/>
                  </a:cubicBezTo>
                  <a:cubicBezTo>
                    <a:pt x="1583874" y="197982"/>
                    <a:pt x="1581827" y="202411"/>
                    <a:pt x="1579564" y="206683"/>
                  </a:cubicBezTo>
                  <a:cubicBezTo>
                    <a:pt x="1577302" y="210955"/>
                    <a:pt x="1574854" y="214984"/>
                    <a:pt x="1572221" y="218770"/>
                  </a:cubicBezTo>
                  <a:cubicBezTo>
                    <a:pt x="1569049" y="215679"/>
                    <a:pt x="1564705" y="212203"/>
                    <a:pt x="1559190" y="208340"/>
                  </a:cubicBezTo>
                  <a:cubicBezTo>
                    <a:pt x="1553675" y="204478"/>
                    <a:pt x="1548875" y="201630"/>
                    <a:pt x="1544789" y="199796"/>
                  </a:cubicBezTo>
                  <a:cubicBezTo>
                    <a:pt x="1553340" y="187149"/>
                    <a:pt x="1559631" y="173125"/>
                    <a:pt x="1563661" y="157726"/>
                  </a:cubicBezTo>
                  <a:cubicBezTo>
                    <a:pt x="1567691" y="142326"/>
                    <a:pt x="1570273" y="126914"/>
                    <a:pt x="1571408" y="111489"/>
                  </a:cubicBezTo>
                  <a:cubicBezTo>
                    <a:pt x="1572542" y="96064"/>
                    <a:pt x="1573042" y="81990"/>
                    <a:pt x="1572906" y="69266"/>
                  </a:cubicBezTo>
                  <a:lnTo>
                    <a:pt x="1572906" y="15545"/>
                  </a:lnTo>
                  <a:cubicBezTo>
                    <a:pt x="1592009" y="14883"/>
                    <a:pt x="1610668" y="13292"/>
                    <a:pt x="1628885" y="10773"/>
                  </a:cubicBezTo>
                  <a:cubicBezTo>
                    <a:pt x="1647101" y="8253"/>
                    <a:pt x="1662732" y="4663"/>
                    <a:pt x="1675776" y="0"/>
                  </a:cubicBezTo>
                  <a:close/>
                  <a:moveTo>
                    <a:pt x="1512327" y="0"/>
                  </a:moveTo>
                  <a:lnTo>
                    <a:pt x="1543188" y="0"/>
                  </a:lnTo>
                  <a:lnTo>
                    <a:pt x="1543188" y="41834"/>
                  </a:lnTo>
                  <a:lnTo>
                    <a:pt x="1566048" y="41834"/>
                  </a:lnTo>
                  <a:lnTo>
                    <a:pt x="1566048" y="72466"/>
                  </a:lnTo>
                  <a:lnTo>
                    <a:pt x="1543188" y="72466"/>
                  </a:lnTo>
                  <a:lnTo>
                    <a:pt x="1543188" y="74752"/>
                  </a:lnTo>
                  <a:cubicBezTo>
                    <a:pt x="1545251" y="77514"/>
                    <a:pt x="1548161" y="81719"/>
                    <a:pt x="1551918" y="87368"/>
                  </a:cubicBezTo>
                  <a:cubicBezTo>
                    <a:pt x="1555674" y="93016"/>
                    <a:pt x="1559329" y="98627"/>
                    <a:pt x="1562882" y="104199"/>
                  </a:cubicBezTo>
                  <a:cubicBezTo>
                    <a:pt x="1566435" y="109772"/>
                    <a:pt x="1568938" y="113825"/>
                    <a:pt x="1570392" y="116357"/>
                  </a:cubicBezTo>
                  <a:lnTo>
                    <a:pt x="1551418" y="140818"/>
                  </a:lnTo>
                  <a:cubicBezTo>
                    <a:pt x="1550489" y="137470"/>
                    <a:pt x="1549318" y="133764"/>
                    <a:pt x="1547903" y="129702"/>
                  </a:cubicBezTo>
                  <a:cubicBezTo>
                    <a:pt x="1546489" y="125640"/>
                    <a:pt x="1544917" y="121420"/>
                    <a:pt x="1543188" y="117043"/>
                  </a:cubicBezTo>
                  <a:lnTo>
                    <a:pt x="1543188" y="217170"/>
                  </a:lnTo>
                  <a:lnTo>
                    <a:pt x="1512327" y="217170"/>
                  </a:lnTo>
                  <a:lnTo>
                    <a:pt x="1512327" y="137617"/>
                  </a:lnTo>
                  <a:cubicBezTo>
                    <a:pt x="1509803" y="145790"/>
                    <a:pt x="1507079" y="153391"/>
                    <a:pt x="1504155" y="160420"/>
                  </a:cubicBezTo>
                  <a:cubicBezTo>
                    <a:pt x="1501231" y="167450"/>
                    <a:pt x="1498164" y="173565"/>
                    <a:pt x="1494954" y="178765"/>
                  </a:cubicBezTo>
                  <a:cubicBezTo>
                    <a:pt x="1493463" y="173912"/>
                    <a:pt x="1491358" y="168245"/>
                    <a:pt x="1488639" y="161763"/>
                  </a:cubicBezTo>
                  <a:cubicBezTo>
                    <a:pt x="1485919" y="155281"/>
                    <a:pt x="1483300" y="149671"/>
                    <a:pt x="1480781" y="144932"/>
                  </a:cubicBezTo>
                  <a:cubicBezTo>
                    <a:pt x="1485290" y="139555"/>
                    <a:pt x="1489479" y="132886"/>
                    <a:pt x="1493345" y="124926"/>
                  </a:cubicBezTo>
                  <a:cubicBezTo>
                    <a:pt x="1497212" y="116966"/>
                    <a:pt x="1500672" y="108434"/>
                    <a:pt x="1503725" y="99331"/>
                  </a:cubicBezTo>
                  <a:cubicBezTo>
                    <a:pt x="1506779" y="90228"/>
                    <a:pt x="1509341" y="81273"/>
                    <a:pt x="1511413" y="72466"/>
                  </a:cubicBezTo>
                  <a:lnTo>
                    <a:pt x="1486724" y="72466"/>
                  </a:lnTo>
                  <a:lnTo>
                    <a:pt x="1486724" y="41834"/>
                  </a:lnTo>
                  <a:lnTo>
                    <a:pt x="1512327" y="41834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3">
                    <a:alpha val="56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5A965E5F-5AF5-4FC2-BCCA-666D0D19C94B}"/>
                </a:ext>
              </a:extLst>
            </p:cNvPr>
            <p:cNvSpPr txBox="1"/>
            <p:nvPr/>
          </p:nvSpPr>
          <p:spPr>
            <a:xfrm>
              <a:off x="1125691" y="3200704"/>
              <a:ext cx="3555395" cy="363986"/>
            </a:xfrm>
            <a:custGeom>
              <a:avLst/>
              <a:gdLst/>
              <a:ahLst/>
              <a:cxnLst/>
              <a:rect l="l" t="t" r="r" b="b"/>
              <a:pathLst>
                <a:path w="2150197" h="220128">
                  <a:moveTo>
                    <a:pt x="1141157" y="176679"/>
                  </a:moveTo>
                  <a:lnTo>
                    <a:pt x="1141157" y="185166"/>
                  </a:lnTo>
                  <a:lnTo>
                    <a:pt x="1168132" y="185166"/>
                  </a:lnTo>
                  <a:lnTo>
                    <a:pt x="1168132" y="176679"/>
                  </a:lnTo>
                  <a:close/>
                  <a:moveTo>
                    <a:pt x="1076692" y="176679"/>
                  </a:moveTo>
                  <a:lnTo>
                    <a:pt x="1076692" y="185166"/>
                  </a:lnTo>
                  <a:lnTo>
                    <a:pt x="1106638" y="185166"/>
                  </a:lnTo>
                  <a:lnTo>
                    <a:pt x="1106638" y="176679"/>
                  </a:lnTo>
                  <a:close/>
                  <a:moveTo>
                    <a:pt x="1368843" y="157477"/>
                  </a:moveTo>
                  <a:lnTo>
                    <a:pt x="1368843" y="165049"/>
                  </a:lnTo>
                  <a:lnTo>
                    <a:pt x="1417763" y="165049"/>
                  </a:lnTo>
                  <a:lnTo>
                    <a:pt x="1417763" y="157477"/>
                  </a:lnTo>
                  <a:close/>
                  <a:moveTo>
                    <a:pt x="1141157" y="144904"/>
                  </a:moveTo>
                  <a:lnTo>
                    <a:pt x="1141157" y="151333"/>
                  </a:lnTo>
                  <a:lnTo>
                    <a:pt x="1168132" y="151333"/>
                  </a:lnTo>
                  <a:lnTo>
                    <a:pt x="1168132" y="144904"/>
                  </a:lnTo>
                  <a:close/>
                  <a:moveTo>
                    <a:pt x="1076692" y="144904"/>
                  </a:moveTo>
                  <a:lnTo>
                    <a:pt x="1076692" y="151333"/>
                  </a:lnTo>
                  <a:lnTo>
                    <a:pt x="1106638" y="151333"/>
                  </a:lnTo>
                  <a:lnTo>
                    <a:pt x="1106638" y="144904"/>
                  </a:lnTo>
                  <a:close/>
                  <a:moveTo>
                    <a:pt x="1368843" y="128902"/>
                  </a:moveTo>
                  <a:lnTo>
                    <a:pt x="1368843" y="136474"/>
                  </a:lnTo>
                  <a:lnTo>
                    <a:pt x="1417763" y="136474"/>
                  </a:lnTo>
                  <a:lnTo>
                    <a:pt x="1417763" y="128902"/>
                  </a:lnTo>
                  <a:close/>
                  <a:moveTo>
                    <a:pt x="2028125" y="118401"/>
                  </a:moveTo>
                  <a:lnTo>
                    <a:pt x="2057843" y="125259"/>
                  </a:lnTo>
                  <a:cubicBezTo>
                    <a:pt x="2054538" y="139017"/>
                    <a:pt x="2050290" y="152476"/>
                    <a:pt x="2045099" y="165635"/>
                  </a:cubicBezTo>
                  <a:cubicBezTo>
                    <a:pt x="2039908" y="178794"/>
                    <a:pt x="2034402" y="190024"/>
                    <a:pt x="2028582" y="199325"/>
                  </a:cubicBezTo>
                  <a:cubicBezTo>
                    <a:pt x="2025349" y="196748"/>
                    <a:pt x="2021186" y="193786"/>
                    <a:pt x="2016095" y="190438"/>
                  </a:cubicBezTo>
                  <a:cubicBezTo>
                    <a:pt x="2011004" y="187090"/>
                    <a:pt x="2006556" y="184414"/>
                    <a:pt x="2002751" y="182409"/>
                  </a:cubicBezTo>
                  <a:cubicBezTo>
                    <a:pt x="2008394" y="174398"/>
                    <a:pt x="2013395" y="164702"/>
                    <a:pt x="2017752" y="153319"/>
                  </a:cubicBezTo>
                  <a:cubicBezTo>
                    <a:pt x="2022110" y="141937"/>
                    <a:pt x="2025568" y="130297"/>
                    <a:pt x="2028125" y="118401"/>
                  </a:cubicBezTo>
                  <a:close/>
                  <a:moveTo>
                    <a:pt x="2128252" y="117258"/>
                  </a:moveTo>
                  <a:cubicBezTo>
                    <a:pt x="2133410" y="129369"/>
                    <a:pt x="2138010" y="142008"/>
                    <a:pt x="2142054" y="155177"/>
                  </a:cubicBezTo>
                  <a:cubicBezTo>
                    <a:pt x="2146097" y="168345"/>
                    <a:pt x="2148812" y="180013"/>
                    <a:pt x="2150197" y="190181"/>
                  </a:cubicBezTo>
                  <a:lnTo>
                    <a:pt x="2120480" y="201154"/>
                  </a:lnTo>
                  <a:cubicBezTo>
                    <a:pt x="2119456" y="191062"/>
                    <a:pt x="2117160" y="179241"/>
                    <a:pt x="2113593" y="165692"/>
                  </a:cubicBezTo>
                  <a:cubicBezTo>
                    <a:pt x="2110026" y="152143"/>
                    <a:pt x="2105844" y="139122"/>
                    <a:pt x="2101048" y="126630"/>
                  </a:cubicBezTo>
                  <a:close/>
                  <a:moveTo>
                    <a:pt x="1812098" y="116800"/>
                  </a:moveTo>
                  <a:cubicBezTo>
                    <a:pt x="1810274" y="117705"/>
                    <a:pt x="1808436" y="118582"/>
                    <a:pt x="1806583" y="119429"/>
                  </a:cubicBezTo>
                  <a:cubicBezTo>
                    <a:pt x="1804731" y="120277"/>
                    <a:pt x="1802835" y="121153"/>
                    <a:pt x="1800897" y="122058"/>
                  </a:cubicBezTo>
                  <a:cubicBezTo>
                    <a:pt x="1809626" y="124054"/>
                    <a:pt x="1818170" y="126349"/>
                    <a:pt x="1826529" y="128945"/>
                  </a:cubicBezTo>
                  <a:cubicBezTo>
                    <a:pt x="1834887" y="131540"/>
                    <a:pt x="1842116" y="134122"/>
                    <a:pt x="1848217" y="136689"/>
                  </a:cubicBezTo>
                  <a:lnTo>
                    <a:pt x="1834730" y="156805"/>
                  </a:lnTo>
                  <a:cubicBezTo>
                    <a:pt x="1827419" y="153372"/>
                    <a:pt x="1818380" y="149895"/>
                    <a:pt x="1807612" y="146375"/>
                  </a:cubicBezTo>
                  <a:cubicBezTo>
                    <a:pt x="1796844" y="142856"/>
                    <a:pt x="1786376" y="140008"/>
                    <a:pt x="1776208" y="137832"/>
                  </a:cubicBezTo>
                  <a:lnTo>
                    <a:pt x="1782380" y="129373"/>
                  </a:lnTo>
                  <a:cubicBezTo>
                    <a:pt x="1772284" y="132993"/>
                    <a:pt x="1762073" y="136041"/>
                    <a:pt x="1751748" y="138517"/>
                  </a:cubicBezTo>
                  <a:cubicBezTo>
                    <a:pt x="1750910" y="136065"/>
                    <a:pt x="1749728" y="133312"/>
                    <a:pt x="1748205" y="130259"/>
                  </a:cubicBezTo>
                  <a:cubicBezTo>
                    <a:pt x="1746681" y="127206"/>
                    <a:pt x="1745042" y="124168"/>
                    <a:pt x="1743290" y="121144"/>
                  </a:cubicBezTo>
                  <a:lnTo>
                    <a:pt x="1743290" y="182866"/>
                  </a:lnTo>
                  <a:lnTo>
                    <a:pt x="1833129" y="182866"/>
                  </a:lnTo>
                  <a:cubicBezTo>
                    <a:pt x="1821571" y="179489"/>
                    <a:pt x="1809026" y="176413"/>
                    <a:pt x="1795496" y="173636"/>
                  </a:cubicBezTo>
                  <a:cubicBezTo>
                    <a:pt x="1781966" y="170859"/>
                    <a:pt x="1768907" y="168754"/>
                    <a:pt x="1756320" y="167321"/>
                  </a:cubicBezTo>
                  <a:lnTo>
                    <a:pt x="1771179" y="146061"/>
                  </a:lnTo>
                  <a:cubicBezTo>
                    <a:pt x="1781747" y="147160"/>
                    <a:pt x="1792691" y="148721"/>
                    <a:pt x="1804012" y="150743"/>
                  </a:cubicBezTo>
                  <a:cubicBezTo>
                    <a:pt x="1815334" y="152765"/>
                    <a:pt x="1826262" y="155054"/>
                    <a:pt x="1836795" y="157610"/>
                  </a:cubicBezTo>
                  <a:cubicBezTo>
                    <a:pt x="1847329" y="160165"/>
                    <a:pt x="1856699" y="162793"/>
                    <a:pt x="1864905" y="165492"/>
                  </a:cubicBezTo>
                  <a:lnTo>
                    <a:pt x="1854161" y="182866"/>
                  </a:lnTo>
                  <a:lnTo>
                    <a:pt x="1877478" y="182866"/>
                  </a:lnTo>
                  <a:lnTo>
                    <a:pt x="1877478" y="118629"/>
                  </a:lnTo>
                  <a:cubicBezTo>
                    <a:pt x="1875268" y="121425"/>
                    <a:pt x="1873172" y="124292"/>
                    <a:pt x="1871191" y="127230"/>
                  </a:cubicBezTo>
                  <a:cubicBezTo>
                    <a:pt x="1869210" y="130169"/>
                    <a:pt x="1867572" y="132864"/>
                    <a:pt x="1866276" y="135317"/>
                  </a:cubicBezTo>
                  <a:cubicBezTo>
                    <a:pt x="1856875" y="133245"/>
                    <a:pt x="1847617" y="130645"/>
                    <a:pt x="1838501" y="127516"/>
                  </a:cubicBezTo>
                  <a:cubicBezTo>
                    <a:pt x="1829386" y="124387"/>
                    <a:pt x="1820585" y="120815"/>
                    <a:pt x="1812098" y="116800"/>
                  </a:cubicBezTo>
                  <a:close/>
                  <a:moveTo>
                    <a:pt x="1338439" y="105842"/>
                  </a:moveTo>
                  <a:lnTo>
                    <a:pt x="1448624" y="105842"/>
                  </a:lnTo>
                  <a:lnTo>
                    <a:pt x="1448624" y="190641"/>
                  </a:lnTo>
                  <a:cubicBezTo>
                    <a:pt x="1448700" y="197094"/>
                    <a:pt x="1447919" y="202246"/>
                    <a:pt x="1446281" y="206096"/>
                  </a:cubicBezTo>
                  <a:cubicBezTo>
                    <a:pt x="1444643" y="209946"/>
                    <a:pt x="1441690" y="212867"/>
                    <a:pt x="1437423" y="214860"/>
                  </a:cubicBezTo>
                  <a:cubicBezTo>
                    <a:pt x="1433098" y="216854"/>
                    <a:pt x="1428031" y="218119"/>
                    <a:pt x="1422221" y="218657"/>
                  </a:cubicBezTo>
                  <a:cubicBezTo>
                    <a:pt x="1416411" y="219194"/>
                    <a:pt x="1409743" y="219375"/>
                    <a:pt x="1402218" y="219199"/>
                  </a:cubicBezTo>
                  <a:cubicBezTo>
                    <a:pt x="1401590" y="215174"/>
                    <a:pt x="1400504" y="210779"/>
                    <a:pt x="1398961" y="206012"/>
                  </a:cubicBezTo>
                  <a:cubicBezTo>
                    <a:pt x="1397418" y="201245"/>
                    <a:pt x="1395760" y="196963"/>
                    <a:pt x="1393989" y="193165"/>
                  </a:cubicBezTo>
                  <a:cubicBezTo>
                    <a:pt x="1397846" y="193385"/>
                    <a:pt x="1401733" y="193519"/>
                    <a:pt x="1405647" y="193567"/>
                  </a:cubicBezTo>
                  <a:cubicBezTo>
                    <a:pt x="1409562" y="193615"/>
                    <a:pt x="1412305" y="193634"/>
                    <a:pt x="1413877" y="193624"/>
                  </a:cubicBezTo>
                  <a:cubicBezTo>
                    <a:pt x="1415339" y="193639"/>
                    <a:pt x="1416358" y="193380"/>
                    <a:pt x="1416934" y="192850"/>
                  </a:cubicBezTo>
                  <a:cubicBezTo>
                    <a:pt x="1417511" y="192319"/>
                    <a:pt x="1417787" y="191430"/>
                    <a:pt x="1417763" y="190182"/>
                  </a:cubicBezTo>
                  <a:lnTo>
                    <a:pt x="1417763" y="186052"/>
                  </a:lnTo>
                  <a:lnTo>
                    <a:pt x="1368843" y="186052"/>
                  </a:lnTo>
                  <a:lnTo>
                    <a:pt x="1368843" y="219656"/>
                  </a:lnTo>
                  <a:lnTo>
                    <a:pt x="1338439" y="219656"/>
                  </a:lnTo>
                  <a:close/>
                  <a:moveTo>
                    <a:pt x="1124241" y="97376"/>
                  </a:moveTo>
                  <a:cubicBezTo>
                    <a:pt x="1113711" y="101702"/>
                    <a:pt x="1102709" y="105456"/>
                    <a:pt x="1091236" y="108639"/>
                  </a:cubicBezTo>
                  <a:cubicBezTo>
                    <a:pt x="1079764" y="111821"/>
                    <a:pt x="1067905" y="114547"/>
                    <a:pt x="1055661" y="116815"/>
                  </a:cubicBezTo>
                  <a:lnTo>
                    <a:pt x="1203108" y="116815"/>
                  </a:lnTo>
                  <a:cubicBezTo>
                    <a:pt x="1188920" y="114875"/>
                    <a:pt x="1175233" y="112293"/>
                    <a:pt x="1162045" y="109068"/>
                  </a:cubicBezTo>
                  <a:cubicBezTo>
                    <a:pt x="1148858" y="105842"/>
                    <a:pt x="1136256" y="101945"/>
                    <a:pt x="1124241" y="97376"/>
                  </a:cubicBezTo>
                  <a:close/>
                  <a:moveTo>
                    <a:pt x="1743290" y="80453"/>
                  </a:moveTo>
                  <a:lnTo>
                    <a:pt x="1743290" y="110171"/>
                  </a:lnTo>
                  <a:cubicBezTo>
                    <a:pt x="1750052" y="108895"/>
                    <a:pt x="1756758" y="107332"/>
                    <a:pt x="1763406" y="105485"/>
                  </a:cubicBezTo>
                  <a:cubicBezTo>
                    <a:pt x="1770055" y="103637"/>
                    <a:pt x="1776532" y="101617"/>
                    <a:pt x="1782837" y="99427"/>
                  </a:cubicBezTo>
                  <a:cubicBezTo>
                    <a:pt x="1780885" y="97941"/>
                    <a:pt x="1778961" y="96455"/>
                    <a:pt x="1777065" y="94969"/>
                  </a:cubicBezTo>
                  <a:cubicBezTo>
                    <a:pt x="1775170" y="93483"/>
                    <a:pt x="1773360" y="91997"/>
                    <a:pt x="1771636" y="90511"/>
                  </a:cubicBezTo>
                  <a:cubicBezTo>
                    <a:pt x="1769917" y="91778"/>
                    <a:pt x="1768212" y="93016"/>
                    <a:pt x="1766521" y="94226"/>
                  </a:cubicBezTo>
                  <a:cubicBezTo>
                    <a:pt x="1764830" y="95436"/>
                    <a:pt x="1763183" y="96560"/>
                    <a:pt x="1761578" y="97598"/>
                  </a:cubicBezTo>
                  <a:cubicBezTo>
                    <a:pt x="1759401" y="95298"/>
                    <a:pt x="1756610" y="92526"/>
                    <a:pt x="1753205" y="89283"/>
                  </a:cubicBezTo>
                  <a:cubicBezTo>
                    <a:pt x="1749800" y="86039"/>
                    <a:pt x="1746495" y="83096"/>
                    <a:pt x="1743290" y="80453"/>
                  </a:cubicBezTo>
                  <a:close/>
                  <a:moveTo>
                    <a:pt x="1794953" y="78167"/>
                  </a:moveTo>
                  <a:cubicBezTo>
                    <a:pt x="1797344" y="79772"/>
                    <a:pt x="1799820" y="81363"/>
                    <a:pt x="1802383" y="82939"/>
                  </a:cubicBezTo>
                  <a:cubicBezTo>
                    <a:pt x="1804945" y="84515"/>
                    <a:pt x="1807650" y="86049"/>
                    <a:pt x="1810498" y="87540"/>
                  </a:cubicBezTo>
                  <a:cubicBezTo>
                    <a:pt x="1816480" y="84530"/>
                    <a:pt x="1821890" y="81405"/>
                    <a:pt x="1826729" y="78167"/>
                  </a:cubicBezTo>
                  <a:close/>
                  <a:moveTo>
                    <a:pt x="693101" y="75424"/>
                  </a:moveTo>
                  <a:lnTo>
                    <a:pt x="692873" y="75652"/>
                  </a:lnTo>
                  <a:cubicBezTo>
                    <a:pt x="694920" y="84253"/>
                    <a:pt x="697454" y="92769"/>
                    <a:pt x="700473" y="101198"/>
                  </a:cubicBezTo>
                  <a:cubicBezTo>
                    <a:pt x="703493" y="109628"/>
                    <a:pt x="707055" y="117800"/>
                    <a:pt x="711161" y="125716"/>
                  </a:cubicBezTo>
                  <a:cubicBezTo>
                    <a:pt x="714699" y="118034"/>
                    <a:pt x="717738" y="109966"/>
                    <a:pt x="720276" y="101513"/>
                  </a:cubicBezTo>
                  <a:cubicBezTo>
                    <a:pt x="722814" y="93059"/>
                    <a:pt x="724881" y="84363"/>
                    <a:pt x="726477" y="75424"/>
                  </a:cubicBezTo>
                  <a:close/>
                  <a:moveTo>
                    <a:pt x="2021496" y="69023"/>
                  </a:moveTo>
                  <a:lnTo>
                    <a:pt x="2146311" y="69023"/>
                  </a:lnTo>
                  <a:lnTo>
                    <a:pt x="2146311" y="99884"/>
                  </a:lnTo>
                  <a:lnTo>
                    <a:pt x="2097848" y="99884"/>
                  </a:lnTo>
                  <a:lnTo>
                    <a:pt x="2097848" y="181266"/>
                  </a:lnTo>
                  <a:cubicBezTo>
                    <a:pt x="2097962" y="188990"/>
                    <a:pt x="2097219" y="195315"/>
                    <a:pt x="2095619" y="200239"/>
                  </a:cubicBezTo>
                  <a:cubicBezTo>
                    <a:pt x="2094019" y="205164"/>
                    <a:pt x="2090876" y="208974"/>
                    <a:pt x="2086189" y="211669"/>
                  </a:cubicBezTo>
                  <a:cubicBezTo>
                    <a:pt x="2081532" y="214327"/>
                    <a:pt x="2076217" y="216041"/>
                    <a:pt x="2070245" y="216813"/>
                  </a:cubicBezTo>
                  <a:cubicBezTo>
                    <a:pt x="2064273" y="217584"/>
                    <a:pt x="2057472" y="217927"/>
                    <a:pt x="2049842" y="217842"/>
                  </a:cubicBezTo>
                  <a:cubicBezTo>
                    <a:pt x="2049333" y="212727"/>
                    <a:pt x="2048237" y="207012"/>
                    <a:pt x="2046556" y="200697"/>
                  </a:cubicBezTo>
                  <a:cubicBezTo>
                    <a:pt x="2044875" y="194381"/>
                    <a:pt x="2042922" y="188666"/>
                    <a:pt x="2040698" y="183552"/>
                  </a:cubicBezTo>
                  <a:cubicBezTo>
                    <a:pt x="2044632" y="183771"/>
                    <a:pt x="2048480" y="183904"/>
                    <a:pt x="2052242" y="183952"/>
                  </a:cubicBezTo>
                  <a:cubicBezTo>
                    <a:pt x="2056005" y="183999"/>
                    <a:pt x="2058710" y="184018"/>
                    <a:pt x="2060358" y="184009"/>
                  </a:cubicBezTo>
                  <a:cubicBezTo>
                    <a:pt x="2061710" y="184037"/>
                    <a:pt x="2062663" y="183809"/>
                    <a:pt x="2063215" y="183323"/>
                  </a:cubicBezTo>
                  <a:cubicBezTo>
                    <a:pt x="2063768" y="182837"/>
                    <a:pt x="2064035" y="181923"/>
                    <a:pt x="2064015" y="180580"/>
                  </a:cubicBezTo>
                  <a:lnTo>
                    <a:pt x="2064015" y="99884"/>
                  </a:lnTo>
                  <a:lnTo>
                    <a:pt x="2021496" y="99884"/>
                  </a:lnTo>
                  <a:close/>
                  <a:moveTo>
                    <a:pt x="808773" y="59879"/>
                  </a:moveTo>
                  <a:lnTo>
                    <a:pt x="840777" y="67880"/>
                  </a:lnTo>
                  <a:cubicBezTo>
                    <a:pt x="838410" y="82282"/>
                    <a:pt x="835428" y="96626"/>
                    <a:pt x="831833" y="110914"/>
                  </a:cubicBezTo>
                  <a:cubicBezTo>
                    <a:pt x="828237" y="125201"/>
                    <a:pt x="823827" y="137374"/>
                    <a:pt x="818603" y="147433"/>
                  </a:cubicBezTo>
                  <a:lnTo>
                    <a:pt x="785913" y="135774"/>
                  </a:lnTo>
                  <a:cubicBezTo>
                    <a:pt x="791323" y="125668"/>
                    <a:pt x="795990" y="114048"/>
                    <a:pt x="799914" y="100913"/>
                  </a:cubicBezTo>
                  <a:cubicBezTo>
                    <a:pt x="803839" y="87778"/>
                    <a:pt x="806792" y="74100"/>
                    <a:pt x="808773" y="59879"/>
                  </a:cubicBezTo>
                  <a:close/>
                  <a:moveTo>
                    <a:pt x="480274" y="55521"/>
                  </a:moveTo>
                  <a:cubicBezTo>
                    <a:pt x="476189" y="55353"/>
                    <a:pt x="472515" y="56756"/>
                    <a:pt x="469252" y="59730"/>
                  </a:cubicBezTo>
                  <a:cubicBezTo>
                    <a:pt x="465989" y="62704"/>
                    <a:pt x="463399" y="68257"/>
                    <a:pt x="461483" y="76389"/>
                  </a:cubicBezTo>
                  <a:cubicBezTo>
                    <a:pt x="459567" y="84520"/>
                    <a:pt x="458587" y="96238"/>
                    <a:pt x="458543" y="111543"/>
                  </a:cubicBezTo>
                  <a:cubicBezTo>
                    <a:pt x="458587" y="126939"/>
                    <a:pt x="459567" y="138829"/>
                    <a:pt x="461483" y="147213"/>
                  </a:cubicBezTo>
                  <a:cubicBezTo>
                    <a:pt x="463399" y="155597"/>
                    <a:pt x="465989" y="161390"/>
                    <a:pt x="469252" y="164591"/>
                  </a:cubicBezTo>
                  <a:cubicBezTo>
                    <a:pt x="472515" y="167792"/>
                    <a:pt x="476189" y="169316"/>
                    <a:pt x="480274" y="169164"/>
                  </a:cubicBezTo>
                  <a:cubicBezTo>
                    <a:pt x="484362" y="169316"/>
                    <a:pt x="488056" y="167792"/>
                    <a:pt x="491356" y="164591"/>
                  </a:cubicBezTo>
                  <a:cubicBezTo>
                    <a:pt x="494656" y="161390"/>
                    <a:pt x="497282" y="155597"/>
                    <a:pt x="499235" y="147213"/>
                  </a:cubicBezTo>
                  <a:cubicBezTo>
                    <a:pt x="501188" y="138829"/>
                    <a:pt x="502188" y="126939"/>
                    <a:pt x="502234" y="111543"/>
                  </a:cubicBezTo>
                  <a:cubicBezTo>
                    <a:pt x="502188" y="96238"/>
                    <a:pt x="501188" y="84520"/>
                    <a:pt x="499235" y="76389"/>
                  </a:cubicBezTo>
                  <a:cubicBezTo>
                    <a:pt x="497282" y="68257"/>
                    <a:pt x="494656" y="62704"/>
                    <a:pt x="491356" y="59730"/>
                  </a:cubicBezTo>
                  <a:cubicBezTo>
                    <a:pt x="488056" y="56756"/>
                    <a:pt x="484362" y="55353"/>
                    <a:pt x="480274" y="55521"/>
                  </a:cubicBezTo>
                  <a:close/>
                  <a:moveTo>
                    <a:pt x="337399" y="55521"/>
                  </a:moveTo>
                  <a:cubicBezTo>
                    <a:pt x="333314" y="55353"/>
                    <a:pt x="329640" y="56756"/>
                    <a:pt x="326377" y="59730"/>
                  </a:cubicBezTo>
                  <a:cubicBezTo>
                    <a:pt x="323114" y="62704"/>
                    <a:pt x="320524" y="68257"/>
                    <a:pt x="318608" y="76389"/>
                  </a:cubicBezTo>
                  <a:cubicBezTo>
                    <a:pt x="316692" y="84520"/>
                    <a:pt x="315712" y="96238"/>
                    <a:pt x="315668" y="111543"/>
                  </a:cubicBezTo>
                  <a:cubicBezTo>
                    <a:pt x="315712" y="126939"/>
                    <a:pt x="316692" y="138829"/>
                    <a:pt x="318608" y="147213"/>
                  </a:cubicBezTo>
                  <a:cubicBezTo>
                    <a:pt x="320524" y="155597"/>
                    <a:pt x="323114" y="161390"/>
                    <a:pt x="326377" y="164591"/>
                  </a:cubicBezTo>
                  <a:cubicBezTo>
                    <a:pt x="329640" y="167792"/>
                    <a:pt x="333314" y="169316"/>
                    <a:pt x="337399" y="169164"/>
                  </a:cubicBezTo>
                  <a:cubicBezTo>
                    <a:pt x="341487" y="169316"/>
                    <a:pt x="345181" y="167792"/>
                    <a:pt x="348481" y="164591"/>
                  </a:cubicBezTo>
                  <a:cubicBezTo>
                    <a:pt x="351781" y="161390"/>
                    <a:pt x="354407" y="155597"/>
                    <a:pt x="356360" y="147213"/>
                  </a:cubicBezTo>
                  <a:cubicBezTo>
                    <a:pt x="358313" y="138829"/>
                    <a:pt x="359313" y="126939"/>
                    <a:pt x="359359" y="111543"/>
                  </a:cubicBezTo>
                  <a:cubicBezTo>
                    <a:pt x="359313" y="96238"/>
                    <a:pt x="358313" y="84520"/>
                    <a:pt x="356360" y="76389"/>
                  </a:cubicBezTo>
                  <a:cubicBezTo>
                    <a:pt x="354407" y="68257"/>
                    <a:pt x="351781" y="62704"/>
                    <a:pt x="348481" y="59730"/>
                  </a:cubicBezTo>
                  <a:cubicBezTo>
                    <a:pt x="345181" y="56756"/>
                    <a:pt x="341487" y="55353"/>
                    <a:pt x="337399" y="55521"/>
                  </a:cubicBezTo>
                  <a:close/>
                  <a:moveTo>
                    <a:pt x="194524" y="55521"/>
                  </a:moveTo>
                  <a:cubicBezTo>
                    <a:pt x="190439" y="55353"/>
                    <a:pt x="186765" y="56756"/>
                    <a:pt x="183502" y="59730"/>
                  </a:cubicBezTo>
                  <a:cubicBezTo>
                    <a:pt x="180239" y="62704"/>
                    <a:pt x="177649" y="68257"/>
                    <a:pt x="175733" y="76389"/>
                  </a:cubicBezTo>
                  <a:cubicBezTo>
                    <a:pt x="173817" y="84520"/>
                    <a:pt x="172837" y="96238"/>
                    <a:pt x="172793" y="111543"/>
                  </a:cubicBezTo>
                  <a:cubicBezTo>
                    <a:pt x="172837" y="126939"/>
                    <a:pt x="173817" y="138829"/>
                    <a:pt x="175733" y="147213"/>
                  </a:cubicBezTo>
                  <a:cubicBezTo>
                    <a:pt x="177649" y="155597"/>
                    <a:pt x="180239" y="161390"/>
                    <a:pt x="183502" y="164591"/>
                  </a:cubicBezTo>
                  <a:cubicBezTo>
                    <a:pt x="186765" y="167792"/>
                    <a:pt x="190439" y="169316"/>
                    <a:pt x="194524" y="169164"/>
                  </a:cubicBezTo>
                  <a:cubicBezTo>
                    <a:pt x="198612" y="169316"/>
                    <a:pt x="202306" y="167792"/>
                    <a:pt x="205606" y="164591"/>
                  </a:cubicBezTo>
                  <a:cubicBezTo>
                    <a:pt x="208906" y="161390"/>
                    <a:pt x="211532" y="155597"/>
                    <a:pt x="213485" y="147213"/>
                  </a:cubicBezTo>
                  <a:cubicBezTo>
                    <a:pt x="215438" y="138829"/>
                    <a:pt x="216438" y="126939"/>
                    <a:pt x="216484" y="111543"/>
                  </a:cubicBezTo>
                  <a:cubicBezTo>
                    <a:pt x="216438" y="96238"/>
                    <a:pt x="215438" y="84520"/>
                    <a:pt x="213485" y="76389"/>
                  </a:cubicBezTo>
                  <a:cubicBezTo>
                    <a:pt x="211532" y="68257"/>
                    <a:pt x="208906" y="62704"/>
                    <a:pt x="205606" y="59730"/>
                  </a:cubicBezTo>
                  <a:cubicBezTo>
                    <a:pt x="202306" y="56756"/>
                    <a:pt x="198612" y="55353"/>
                    <a:pt x="194524" y="55521"/>
                  </a:cubicBezTo>
                  <a:close/>
                  <a:moveTo>
                    <a:pt x="1090637" y="48206"/>
                  </a:moveTo>
                  <a:cubicBezTo>
                    <a:pt x="1094999" y="51303"/>
                    <a:pt x="1099876" y="54257"/>
                    <a:pt x="1105267" y="57068"/>
                  </a:cubicBezTo>
                  <a:cubicBezTo>
                    <a:pt x="1110658" y="59879"/>
                    <a:pt x="1116449" y="62490"/>
                    <a:pt x="1122641" y="64901"/>
                  </a:cubicBezTo>
                  <a:cubicBezTo>
                    <a:pt x="1127908" y="62505"/>
                    <a:pt x="1132861" y="59922"/>
                    <a:pt x="1137500" y="57154"/>
                  </a:cubicBezTo>
                  <a:cubicBezTo>
                    <a:pt x="1142138" y="54386"/>
                    <a:pt x="1146405" y="51403"/>
                    <a:pt x="1150301" y="48206"/>
                  </a:cubicBezTo>
                  <a:close/>
                  <a:moveTo>
                    <a:pt x="1799754" y="39762"/>
                  </a:moveTo>
                  <a:lnTo>
                    <a:pt x="1815299" y="45249"/>
                  </a:lnTo>
                  <a:cubicBezTo>
                    <a:pt x="1814279" y="46734"/>
                    <a:pt x="1813232" y="48220"/>
                    <a:pt x="1812155" y="49706"/>
                  </a:cubicBezTo>
                  <a:cubicBezTo>
                    <a:pt x="1811079" y="51192"/>
                    <a:pt x="1809917" y="52678"/>
                    <a:pt x="1808669" y="54164"/>
                  </a:cubicBezTo>
                  <a:lnTo>
                    <a:pt x="1853932" y="54164"/>
                  </a:lnTo>
                  <a:lnTo>
                    <a:pt x="1858504" y="53021"/>
                  </a:lnTo>
                  <a:lnTo>
                    <a:pt x="1877021" y="63765"/>
                  </a:lnTo>
                  <a:cubicBezTo>
                    <a:pt x="1872425" y="70628"/>
                    <a:pt x="1867043" y="77076"/>
                    <a:pt x="1860876" y="83110"/>
                  </a:cubicBezTo>
                  <a:cubicBezTo>
                    <a:pt x="1854708" y="89144"/>
                    <a:pt x="1847898" y="94736"/>
                    <a:pt x="1840445" y="99884"/>
                  </a:cubicBezTo>
                  <a:cubicBezTo>
                    <a:pt x="1846402" y="101941"/>
                    <a:pt x="1852489" y="103770"/>
                    <a:pt x="1858704" y="105370"/>
                  </a:cubicBezTo>
                  <a:cubicBezTo>
                    <a:pt x="1864919" y="106971"/>
                    <a:pt x="1871177" y="108342"/>
                    <a:pt x="1877478" y="109485"/>
                  </a:cubicBezTo>
                  <a:lnTo>
                    <a:pt x="1877478" y="39762"/>
                  </a:lnTo>
                  <a:close/>
                  <a:moveTo>
                    <a:pt x="1743290" y="39762"/>
                  </a:moveTo>
                  <a:lnTo>
                    <a:pt x="1743290" y="76110"/>
                  </a:lnTo>
                  <a:cubicBezTo>
                    <a:pt x="1751405" y="71452"/>
                    <a:pt x="1759177" y="65965"/>
                    <a:pt x="1766607" y="59650"/>
                  </a:cubicBezTo>
                  <a:cubicBezTo>
                    <a:pt x="1774036" y="53335"/>
                    <a:pt x="1780437" y="46706"/>
                    <a:pt x="1785809" y="39762"/>
                  </a:cubicBezTo>
                  <a:close/>
                  <a:moveTo>
                    <a:pt x="46856" y="27432"/>
                  </a:moveTo>
                  <a:lnTo>
                    <a:pt x="76781" y="27432"/>
                  </a:lnTo>
                  <a:lnTo>
                    <a:pt x="76781" y="164592"/>
                  </a:lnTo>
                  <a:lnTo>
                    <a:pt x="107414" y="164592"/>
                  </a:lnTo>
                  <a:lnTo>
                    <a:pt x="107414" y="197482"/>
                  </a:lnTo>
                  <a:lnTo>
                    <a:pt x="0" y="197482"/>
                  </a:lnTo>
                  <a:lnTo>
                    <a:pt x="0" y="164592"/>
                  </a:lnTo>
                  <a:lnTo>
                    <a:pt x="36119" y="164592"/>
                  </a:lnTo>
                  <a:lnTo>
                    <a:pt x="36119" y="67866"/>
                  </a:lnTo>
                  <a:lnTo>
                    <a:pt x="4801" y="67866"/>
                  </a:lnTo>
                  <a:lnTo>
                    <a:pt x="4801" y="42737"/>
                  </a:lnTo>
                  <a:cubicBezTo>
                    <a:pt x="13812" y="41057"/>
                    <a:pt x="21622" y="38992"/>
                    <a:pt x="28231" y="36541"/>
                  </a:cubicBezTo>
                  <a:cubicBezTo>
                    <a:pt x="34841" y="34090"/>
                    <a:pt x="41049" y="31054"/>
                    <a:pt x="46856" y="27432"/>
                  </a:cubicBezTo>
                  <a:close/>
                  <a:moveTo>
                    <a:pt x="480274" y="24232"/>
                  </a:moveTo>
                  <a:cubicBezTo>
                    <a:pt x="498492" y="24240"/>
                    <a:pt x="513035" y="31532"/>
                    <a:pt x="523903" y="46108"/>
                  </a:cubicBezTo>
                  <a:cubicBezTo>
                    <a:pt x="534771" y="60685"/>
                    <a:pt x="540340" y="82496"/>
                    <a:pt x="540611" y="111543"/>
                  </a:cubicBezTo>
                  <a:cubicBezTo>
                    <a:pt x="540340" y="140866"/>
                    <a:pt x="534771" y="163039"/>
                    <a:pt x="523903" y="178063"/>
                  </a:cubicBezTo>
                  <a:cubicBezTo>
                    <a:pt x="513035" y="193087"/>
                    <a:pt x="498492" y="200627"/>
                    <a:pt x="480274" y="200682"/>
                  </a:cubicBezTo>
                  <a:cubicBezTo>
                    <a:pt x="462066" y="200627"/>
                    <a:pt x="447562" y="193087"/>
                    <a:pt x="436760" y="178063"/>
                  </a:cubicBezTo>
                  <a:cubicBezTo>
                    <a:pt x="425959" y="163039"/>
                    <a:pt x="420428" y="140866"/>
                    <a:pt x="420167" y="111543"/>
                  </a:cubicBezTo>
                  <a:cubicBezTo>
                    <a:pt x="420428" y="82296"/>
                    <a:pt x="425959" y="60428"/>
                    <a:pt x="436760" y="45937"/>
                  </a:cubicBezTo>
                  <a:cubicBezTo>
                    <a:pt x="447562" y="31446"/>
                    <a:pt x="462066" y="24211"/>
                    <a:pt x="480274" y="24232"/>
                  </a:cubicBezTo>
                  <a:close/>
                  <a:moveTo>
                    <a:pt x="337399" y="24232"/>
                  </a:moveTo>
                  <a:cubicBezTo>
                    <a:pt x="355617" y="24240"/>
                    <a:pt x="370160" y="31532"/>
                    <a:pt x="381028" y="46108"/>
                  </a:cubicBezTo>
                  <a:cubicBezTo>
                    <a:pt x="391896" y="60685"/>
                    <a:pt x="397465" y="82496"/>
                    <a:pt x="397736" y="111543"/>
                  </a:cubicBezTo>
                  <a:cubicBezTo>
                    <a:pt x="397465" y="140866"/>
                    <a:pt x="391896" y="163039"/>
                    <a:pt x="381028" y="178063"/>
                  </a:cubicBezTo>
                  <a:cubicBezTo>
                    <a:pt x="370160" y="193087"/>
                    <a:pt x="355617" y="200627"/>
                    <a:pt x="337399" y="200682"/>
                  </a:cubicBezTo>
                  <a:cubicBezTo>
                    <a:pt x="319191" y="200627"/>
                    <a:pt x="304687" y="193087"/>
                    <a:pt x="293885" y="178063"/>
                  </a:cubicBezTo>
                  <a:cubicBezTo>
                    <a:pt x="283084" y="163039"/>
                    <a:pt x="277553" y="140866"/>
                    <a:pt x="277292" y="111543"/>
                  </a:cubicBezTo>
                  <a:cubicBezTo>
                    <a:pt x="277553" y="82296"/>
                    <a:pt x="283084" y="60428"/>
                    <a:pt x="293885" y="45937"/>
                  </a:cubicBezTo>
                  <a:cubicBezTo>
                    <a:pt x="304687" y="31446"/>
                    <a:pt x="319191" y="24211"/>
                    <a:pt x="337399" y="24232"/>
                  </a:cubicBezTo>
                  <a:close/>
                  <a:moveTo>
                    <a:pt x="194524" y="24232"/>
                  </a:moveTo>
                  <a:cubicBezTo>
                    <a:pt x="212742" y="24240"/>
                    <a:pt x="227285" y="31532"/>
                    <a:pt x="238153" y="46108"/>
                  </a:cubicBezTo>
                  <a:cubicBezTo>
                    <a:pt x="249021" y="60685"/>
                    <a:pt x="254590" y="82496"/>
                    <a:pt x="254861" y="111543"/>
                  </a:cubicBezTo>
                  <a:cubicBezTo>
                    <a:pt x="254590" y="140866"/>
                    <a:pt x="249021" y="163039"/>
                    <a:pt x="238153" y="178063"/>
                  </a:cubicBezTo>
                  <a:cubicBezTo>
                    <a:pt x="227285" y="193087"/>
                    <a:pt x="212742" y="200627"/>
                    <a:pt x="194524" y="200682"/>
                  </a:cubicBezTo>
                  <a:cubicBezTo>
                    <a:pt x="176316" y="200627"/>
                    <a:pt x="161812" y="193087"/>
                    <a:pt x="151011" y="178063"/>
                  </a:cubicBezTo>
                  <a:cubicBezTo>
                    <a:pt x="140209" y="163039"/>
                    <a:pt x="134678" y="140866"/>
                    <a:pt x="134417" y="111543"/>
                  </a:cubicBezTo>
                  <a:cubicBezTo>
                    <a:pt x="134678" y="82296"/>
                    <a:pt x="140209" y="60428"/>
                    <a:pt x="151011" y="45937"/>
                  </a:cubicBezTo>
                  <a:cubicBezTo>
                    <a:pt x="161812" y="31446"/>
                    <a:pt x="176316" y="24211"/>
                    <a:pt x="194524" y="24232"/>
                  </a:cubicBezTo>
                  <a:close/>
                  <a:moveTo>
                    <a:pt x="953705" y="15302"/>
                  </a:moveTo>
                  <a:lnTo>
                    <a:pt x="987309" y="28561"/>
                  </a:lnTo>
                  <a:cubicBezTo>
                    <a:pt x="981704" y="39324"/>
                    <a:pt x="975541" y="50030"/>
                    <a:pt x="968821" y="60679"/>
                  </a:cubicBezTo>
                  <a:cubicBezTo>
                    <a:pt x="962101" y="71328"/>
                    <a:pt x="954853" y="81805"/>
                    <a:pt x="947076" y="92112"/>
                  </a:cubicBezTo>
                  <a:lnTo>
                    <a:pt x="973365" y="79539"/>
                  </a:lnTo>
                  <a:cubicBezTo>
                    <a:pt x="980375" y="90235"/>
                    <a:pt x="986871" y="101532"/>
                    <a:pt x="992853" y="113428"/>
                  </a:cubicBezTo>
                  <a:cubicBezTo>
                    <a:pt x="998835" y="125325"/>
                    <a:pt x="1003388" y="136050"/>
                    <a:pt x="1006512" y="145604"/>
                  </a:cubicBezTo>
                  <a:lnTo>
                    <a:pt x="974279" y="162063"/>
                  </a:lnTo>
                  <a:cubicBezTo>
                    <a:pt x="971803" y="152700"/>
                    <a:pt x="967783" y="141994"/>
                    <a:pt x="962220" y="129945"/>
                  </a:cubicBezTo>
                  <a:cubicBezTo>
                    <a:pt x="956658" y="117896"/>
                    <a:pt x="950695" y="106504"/>
                    <a:pt x="944333" y="95769"/>
                  </a:cubicBezTo>
                  <a:cubicBezTo>
                    <a:pt x="935193" y="107580"/>
                    <a:pt x="925354" y="119048"/>
                    <a:pt x="914815" y="130173"/>
                  </a:cubicBezTo>
                  <a:cubicBezTo>
                    <a:pt x="904275" y="141299"/>
                    <a:pt x="893007" y="151852"/>
                    <a:pt x="881010" y="161835"/>
                  </a:cubicBezTo>
                  <a:lnTo>
                    <a:pt x="881010" y="169150"/>
                  </a:lnTo>
                  <a:cubicBezTo>
                    <a:pt x="880829" y="175122"/>
                    <a:pt x="881534" y="178951"/>
                    <a:pt x="883125" y="180637"/>
                  </a:cubicBezTo>
                  <a:cubicBezTo>
                    <a:pt x="884716" y="182323"/>
                    <a:pt x="888278" y="183066"/>
                    <a:pt x="893812" y="182866"/>
                  </a:cubicBezTo>
                  <a:lnTo>
                    <a:pt x="923073" y="182866"/>
                  </a:lnTo>
                  <a:cubicBezTo>
                    <a:pt x="926674" y="182980"/>
                    <a:pt x="929428" y="182091"/>
                    <a:pt x="931336" y="180199"/>
                  </a:cubicBezTo>
                  <a:cubicBezTo>
                    <a:pt x="933244" y="178306"/>
                    <a:pt x="934644" y="174725"/>
                    <a:pt x="935536" y="169455"/>
                  </a:cubicBezTo>
                  <a:cubicBezTo>
                    <a:pt x="936428" y="164184"/>
                    <a:pt x="937150" y="156539"/>
                    <a:pt x="937703" y="146518"/>
                  </a:cubicBezTo>
                  <a:cubicBezTo>
                    <a:pt x="941856" y="149471"/>
                    <a:pt x="947038" y="152252"/>
                    <a:pt x="953248" y="154862"/>
                  </a:cubicBezTo>
                  <a:cubicBezTo>
                    <a:pt x="959458" y="157472"/>
                    <a:pt x="965097" y="159339"/>
                    <a:pt x="970164" y="160463"/>
                  </a:cubicBezTo>
                  <a:cubicBezTo>
                    <a:pt x="968421" y="180980"/>
                    <a:pt x="964364" y="195439"/>
                    <a:pt x="957991" y="203840"/>
                  </a:cubicBezTo>
                  <a:cubicBezTo>
                    <a:pt x="951619" y="212241"/>
                    <a:pt x="941046" y="216298"/>
                    <a:pt x="926273" y="216013"/>
                  </a:cubicBezTo>
                  <a:lnTo>
                    <a:pt x="889240" y="216013"/>
                  </a:lnTo>
                  <a:cubicBezTo>
                    <a:pt x="875581" y="216179"/>
                    <a:pt x="865466" y="214132"/>
                    <a:pt x="858893" y="209869"/>
                  </a:cubicBezTo>
                  <a:cubicBezTo>
                    <a:pt x="852321" y="205607"/>
                    <a:pt x="848263" y="198130"/>
                    <a:pt x="846720" y="187438"/>
                  </a:cubicBezTo>
                  <a:cubicBezTo>
                    <a:pt x="834566" y="195629"/>
                    <a:pt x="821841" y="203021"/>
                    <a:pt x="808544" y="209612"/>
                  </a:cubicBezTo>
                  <a:cubicBezTo>
                    <a:pt x="805868" y="205521"/>
                    <a:pt x="802477" y="200958"/>
                    <a:pt x="798371" y="195925"/>
                  </a:cubicBezTo>
                  <a:cubicBezTo>
                    <a:pt x="794266" y="190891"/>
                    <a:pt x="790418" y="186614"/>
                    <a:pt x="786827" y="183094"/>
                  </a:cubicBezTo>
                  <a:cubicBezTo>
                    <a:pt x="797233" y="178279"/>
                    <a:pt x="807339" y="172879"/>
                    <a:pt x="817145" y="166892"/>
                  </a:cubicBezTo>
                  <a:cubicBezTo>
                    <a:pt x="826951" y="160906"/>
                    <a:pt x="836429" y="154419"/>
                    <a:pt x="845577" y="147433"/>
                  </a:cubicBezTo>
                  <a:lnTo>
                    <a:pt x="845577" y="51192"/>
                  </a:lnTo>
                  <a:lnTo>
                    <a:pt x="881010" y="51192"/>
                  </a:lnTo>
                  <a:lnTo>
                    <a:pt x="881010" y="116572"/>
                  </a:lnTo>
                  <a:cubicBezTo>
                    <a:pt x="896955" y="100665"/>
                    <a:pt x="911071" y="84072"/>
                    <a:pt x="923358" y="66794"/>
                  </a:cubicBezTo>
                  <a:cubicBezTo>
                    <a:pt x="935646" y="49516"/>
                    <a:pt x="945761" y="32352"/>
                    <a:pt x="953705" y="15302"/>
                  </a:cubicBezTo>
                  <a:close/>
                  <a:moveTo>
                    <a:pt x="2032240" y="14388"/>
                  </a:moveTo>
                  <a:lnTo>
                    <a:pt x="2133738" y="14388"/>
                  </a:lnTo>
                  <a:lnTo>
                    <a:pt x="2133738" y="45249"/>
                  </a:lnTo>
                  <a:lnTo>
                    <a:pt x="2032240" y="45249"/>
                  </a:lnTo>
                  <a:close/>
                  <a:moveTo>
                    <a:pt x="1711514" y="10044"/>
                  </a:moveTo>
                  <a:lnTo>
                    <a:pt x="1910853" y="10044"/>
                  </a:lnTo>
                  <a:lnTo>
                    <a:pt x="1910853" y="219442"/>
                  </a:lnTo>
                  <a:lnTo>
                    <a:pt x="1877478" y="219442"/>
                  </a:lnTo>
                  <a:lnTo>
                    <a:pt x="1877478" y="211898"/>
                  </a:lnTo>
                  <a:lnTo>
                    <a:pt x="1743290" y="211898"/>
                  </a:lnTo>
                  <a:lnTo>
                    <a:pt x="1743290" y="219442"/>
                  </a:lnTo>
                  <a:lnTo>
                    <a:pt x="1711514" y="219442"/>
                  </a:lnTo>
                  <a:close/>
                  <a:moveTo>
                    <a:pt x="1376615" y="2515"/>
                  </a:moveTo>
                  <a:lnTo>
                    <a:pt x="1407933" y="2515"/>
                  </a:lnTo>
                  <a:lnTo>
                    <a:pt x="1407933" y="17831"/>
                  </a:lnTo>
                  <a:lnTo>
                    <a:pt x="1455025" y="17831"/>
                  </a:lnTo>
                  <a:lnTo>
                    <a:pt x="1455025" y="40891"/>
                  </a:lnTo>
                  <a:lnTo>
                    <a:pt x="1407933" y="40891"/>
                  </a:lnTo>
                  <a:lnTo>
                    <a:pt x="1407933" y="47092"/>
                  </a:lnTo>
                  <a:lnTo>
                    <a:pt x="1450224" y="47092"/>
                  </a:lnTo>
                  <a:lnTo>
                    <a:pt x="1450224" y="68780"/>
                  </a:lnTo>
                  <a:lnTo>
                    <a:pt x="1407933" y="68780"/>
                  </a:lnTo>
                  <a:lnTo>
                    <a:pt x="1407933" y="75667"/>
                  </a:lnTo>
                  <a:lnTo>
                    <a:pt x="1460969" y="75667"/>
                  </a:lnTo>
                  <a:lnTo>
                    <a:pt x="1460969" y="98955"/>
                  </a:lnTo>
                  <a:lnTo>
                    <a:pt x="1327695" y="98955"/>
                  </a:lnTo>
                  <a:lnTo>
                    <a:pt x="1327695" y="75667"/>
                  </a:lnTo>
                  <a:lnTo>
                    <a:pt x="1376615" y="75667"/>
                  </a:lnTo>
                  <a:lnTo>
                    <a:pt x="1376615" y="68780"/>
                  </a:lnTo>
                  <a:lnTo>
                    <a:pt x="1339582" y="68780"/>
                  </a:lnTo>
                  <a:lnTo>
                    <a:pt x="1339582" y="47092"/>
                  </a:lnTo>
                  <a:lnTo>
                    <a:pt x="1376615" y="47092"/>
                  </a:lnTo>
                  <a:lnTo>
                    <a:pt x="1376615" y="40891"/>
                  </a:lnTo>
                  <a:lnTo>
                    <a:pt x="1334096" y="40891"/>
                  </a:lnTo>
                  <a:lnTo>
                    <a:pt x="1334096" y="20342"/>
                  </a:lnTo>
                  <a:cubicBezTo>
                    <a:pt x="1331333" y="29804"/>
                    <a:pt x="1328571" y="39259"/>
                    <a:pt x="1325809" y="48705"/>
                  </a:cubicBezTo>
                  <a:cubicBezTo>
                    <a:pt x="1323047" y="58152"/>
                    <a:pt x="1320399" y="66300"/>
                    <a:pt x="1317865" y="73150"/>
                  </a:cubicBezTo>
                  <a:lnTo>
                    <a:pt x="1303006" y="69032"/>
                  </a:lnTo>
                  <a:lnTo>
                    <a:pt x="1303006" y="77950"/>
                  </a:lnTo>
                  <a:lnTo>
                    <a:pt x="1322894" y="77950"/>
                  </a:lnTo>
                  <a:lnTo>
                    <a:pt x="1322894" y="108799"/>
                  </a:lnTo>
                  <a:lnTo>
                    <a:pt x="1303006" y="108799"/>
                  </a:lnTo>
                  <a:lnTo>
                    <a:pt x="1303006" y="110172"/>
                  </a:lnTo>
                  <a:lnTo>
                    <a:pt x="1304149" y="109257"/>
                  </a:lnTo>
                  <a:cubicBezTo>
                    <a:pt x="1306312" y="111482"/>
                    <a:pt x="1309479" y="115188"/>
                    <a:pt x="1313649" y="120377"/>
                  </a:cubicBezTo>
                  <a:cubicBezTo>
                    <a:pt x="1317818" y="125565"/>
                    <a:pt x="1321899" y="130778"/>
                    <a:pt x="1325891" y="136015"/>
                  </a:cubicBezTo>
                  <a:cubicBezTo>
                    <a:pt x="1329883" y="141253"/>
                    <a:pt x="1332694" y="145059"/>
                    <a:pt x="1334324" y="147432"/>
                  </a:cubicBezTo>
                  <a:lnTo>
                    <a:pt x="1313750" y="173039"/>
                  </a:lnTo>
                  <a:cubicBezTo>
                    <a:pt x="1312474" y="169571"/>
                    <a:pt x="1310912" y="165712"/>
                    <a:pt x="1309064" y="161463"/>
                  </a:cubicBezTo>
                  <a:cubicBezTo>
                    <a:pt x="1307216" y="157214"/>
                    <a:pt x="1305197" y="152841"/>
                    <a:pt x="1303006" y="148345"/>
                  </a:cubicBezTo>
                  <a:lnTo>
                    <a:pt x="1303006" y="218285"/>
                  </a:lnTo>
                  <a:lnTo>
                    <a:pt x="1273745" y="218285"/>
                  </a:lnTo>
                  <a:lnTo>
                    <a:pt x="1273745" y="162296"/>
                  </a:lnTo>
                  <a:cubicBezTo>
                    <a:pt x="1271226" y="168841"/>
                    <a:pt x="1268549" y="175002"/>
                    <a:pt x="1265716" y="180778"/>
                  </a:cubicBezTo>
                  <a:cubicBezTo>
                    <a:pt x="1262882" y="186554"/>
                    <a:pt x="1259920" y="191749"/>
                    <a:pt x="1256829" y="196364"/>
                  </a:cubicBezTo>
                  <a:cubicBezTo>
                    <a:pt x="1255319" y="190990"/>
                    <a:pt x="1253138" y="185081"/>
                    <a:pt x="1250285" y="178635"/>
                  </a:cubicBezTo>
                  <a:cubicBezTo>
                    <a:pt x="1247432" y="172190"/>
                    <a:pt x="1244737" y="166514"/>
                    <a:pt x="1242198" y="161607"/>
                  </a:cubicBezTo>
                  <a:cubicBezTo>
                    <a:pt x="1247518" y="154962"/>
                    <a:pt x="1252538" y="146876"/>
                    <a:pt x="1257257" y="137349"/>
                  </a:cubicBezTo>
                  <a:cubicBezTo>
                    <a:pt x="1261977" y="127821"/>
                    <a:pt x="1266025" y="118305"/>
                    <a:pt x="1269402" y="108799"/>
                  </a:cubicBezTo>
                  <a:lnTo>
                    <a:pt x="1246542" y="108799"/>
                  </a:lnTo>
                  <a:lnTo>
                    <a:pt x="1246542" y="77950"/>
                  </a:lnTo>
                  <a:lnTo>
                    <a:pt x="1273745" y="77950"/>
                  </a:lnTo>
                  <a:lnTo>
                    <a:pt x="1273745" y="69489"/>
                  </a:lnTo>
                  <a:lnTo>
                    <a:pt x="1254086" y="74294"/>
                  </a:lnTo>
                  <a:cubicBezTo>
                    <a:pt x="1253919" y="66920"/>
                    <a:pt x="1252995" y="58390"/>
                    <a:pt x="1251314" y="48706"/>
                  </a:cubicBezTo>
                  <a:cubicBezTo>
                    <a:pt x="1249632" y="39021"/>
                    <a:pt x="1247508" y="29871"/>
                    <a:pt x="1244941" y="21256"/>
                  </a:cubicBezTo>
                  <a:lnTo>
                    <a:pt x="1266201" y="16002"/>
                  </a:lnTo>
                  <a:cubicBezTo>
                    <a:pt x="1267801" y="20603"/>
                    <a:pt x="1269230" y="25446"/>
                    <a:pt x="1270488" y="30532"/>
                  </a:cubicBezTo>
                  <a:cubicBezTo>
                    <a:pt x="1271745" y="35618"/>
                    <a:pt x="1272831" y="40749"/>
                    <a:pt x="1273745" y="45924"/>
                  </a:cubicBezTo>
                  <a:lnTo>
                    <a:pt x="1273745" y="3200"/>
                  </a:lnTo>
                  <a:lnTo>
                    <a:pt x="1303006" y="3200"/>
                  </a:lnTo>
                  <a:lnTo>
                    <a:pt x="1303006" y="48670"/>
                  </a:lnTo>
                  <a:cubicBezTo>
                    <a:pt x="1304163" y="42878"/>
                    <a:pt x="1305221" y="37032"/>
                    <a:pt x="1306178" y="31132"/>
                  </a:cubicBezTo>
                  <a:cubicBezTo>
                    <a:pt x="1307135" y="25231"/>
                    <a:pt x="1307907" y="19731"/>
                    <a:pt x="1308492" y="14630"/>
                  </a:cubicBezTo>
                  <a:lnTo>
                    <a:pt x="1334096" y="19657"/>
                  </a:lnTo>
                  <a:lnTo>
                    <a:pt x="1334096" y="17831"/>
                  </a:lnTo>
                  <a:lnTo>
                    <a:pt x="1376615" y="17831"/>
                  </a:lnTo>
                  <a:close/>
                  <a:moveTo>
                    <a:pt x="1961145" y="2043"/>
                  </a:moveTo>
                  <a:lnTo>
                    <a:pt x="1994064" y="2043"/>
                  </a:lnTo>
                  <a:lnTo>
                    <a:pt x="1994064" y="45249"/>
                  </a:lnTo>
                  <a:lnTo>
                    <a:pt x="2018981" y="45249"/>
                  </a:lnTo>
                  <a:lnTo>
                    <a:pt x="2018981" y="75881"/>
                  </a:lnTo>
                  <a:lnTo>
                    <a:pt x="1994064" y="75881"/>
                  </a:lnTo>
                  <a:lnTo>
                    <a:pt x="1994064" y="79996"/>
                  </a:lnTo>
                  <a:cubicBezTo>
                    <a:pt x="1996518" y="82561"/>
                    <a:pt x="1999814" y="86244"/>
                    <a:pt x="2003953" y="91045"/>
                  </a:cubicBezTo>
                  <a:cubicBezTo>
                    <a:pt x="2008092" y="95845"/>
                    <a:pt x="2012065" y="100544"/>
                    <a:pt x="2015874" y="105142"/>
                  </a:cubicBezTo>
                  <a:cubicBezTo>
                    <a:pt x="2019683" y="109739"/>
                    <a:pt x="2022318" y="113016"/>
                    <a:pt x="2023782" y="114972"/>
                  </a:cubicBezTo>
                  <a:lnTo>
                    <a:pt x="2006637" y="141032"/>
                  </a:lnTo>
                  <a:cubicBezTo>
                    <a:pt x="2005127" y="137789"/>
                    <a:pt x="2003289" y="134160"/>
                    <a:pt x="2001122" y="130145"/>
                  </a:cubicBezTo>
                  <a:cubicBezTo>
                    <a:pt x="1998955" y="126130"/>
                    <a:pt x="1996602" y="121987"/>
                    <a:pt x="1994064" y="117715"/>
                  </a:cubicBezTo>
                  <a:lnTo>
                    <a:pt x="1994064" y="219213"/>
                  </a:lnTo>
                  <a:lnTo>
                    <a:pt x="1961145" y="219213"/>
                  </a:lnTo>
                  <a:lnTo>
                    <a:pt x="1961145" y="139889"/>
                  </a:lnTo>
                  <a:cubicBezTo>
                    <a:pt x="1958736" y="147142"/>
                    <a:pt x="1956126" y="153953"/>
                    <a:pt x="1953316" y="160320"/>
                  </a:cubicBezTo>
                  <a:cubicBezTo>
                    <a:pt x="1950506" y="166688"/>
                    <a:pt x="1947553" y="172298"/>
                    <a:pt x="1944458" y="177151"/>
                  </a:cubicBezTo>
                  <a:cubicBezTo>
                    <a:pt x="1942710" y="172336"/>
                    <a:pt x="1940262" y="166821"/>
                    <a:pt x="1937114" y="160606"/>
                  </a:cubicBezTo>
                  <a:cubicBezTo>
                    <a:pt x="1933966" y="154391"/>
                    <a:pt x="1931004" y="148933"/>
                    <a:pt x="1928227" y="144232"/>
                  </a:cubicBezTo>
                  <a:cubicBezTo>
                    <a:pt x="1934123" y="135884"/>
                    <a:pt x="1939419" y="125492"/>
                    <a:pt x="1944115" y="113057"/>
                  </a:cubicBezTo>
                  <a:cubicBezTo>
                    <a:pt x="1948810" y="100622"/>
                    <a:pt x="1952506" y="88230"/>
                    <a:pt x="1955202" y="75881"/>
                  </a:cubicBezTo>
                  <a:lnTo>
                    <a:pt x="1930970" y="75881"/>
                  </a:lnTo>
                  <a:lnTo>
                    <a:pt x="1930970" y="45249"/>
                  </a:lnTo>
                  <a:lnTo>
                    <a:pt x="1961145" y="45249"/>
                  </a:lnTo>
                  <a:close/>
                  <a:moveTo>
                    <a:pt x="681214" y="1586"/>
                  </a:moveTo>
                  <a:lnTo>
                    <a:pt x="715961" y="8444"/>
                  </a:lnTo>
                  <a:cubicBezTo>
                    <a:pt x="714585" y="14516"/>
                    <a:pt x="713051" y="20545"/>
                    <a:pt x="711361" y="26532"/>
                  </a:cubicBezTo>
                  <a:cubicBezTo>
                    <a:pt x="709670" y="32518"/>
                    <a:pt x="707851" y="38376"/>
                    <a:pt x="705903" y="44106"/>
                  </a:cubicBezTo>
                  <a:lnTo>
                    <a:pt x="776540" y="44106"/>
                  </a:lnTo>
                  <a:lnTo>
                    <a:pt x="776540" y="75424"/>
                  </a:lnTo>
                  <a:lnTo>
                    <a:pt x="762367" y="75424"/>
                  </a:lnTo>
                  <a:cubicBezTo>
                    <a:pt x="759333" y="90440"/>
                    <a:pt x="755399" y="104813"/>
                    <a:pt x="750565" y="118543"/>
                  </a:cubicBezTo>
                  <a:cubicBezTo>
                    <a:pt x="745732" y="132274"/>
                    <a:pt x="739683" y="145104"/>
                    <a:pt x="732420" y="157034"/>
                  </a:cubicBezTo>
                  <a:cubicBezTo>
                    <a:pt x="738454" y="163697"/>
                    <a:pt x="745246" y="169688"/>
                    <a:pt x="752794" y="175008"/>
                  </a:cubicBezTo>
                  <a:cubicBezTo>
                    <a:pt x="760343" y="180327"/>
                    <a:pt x="768792" y="184775"/>
                    <a:pt x="778140" y="188352"/>
                  </a:cubicBezTo>
                  <a:cubicBezTo>
                    <a:pt x="774487" y="192072"/>
                    <a:pt x="770420" y="196977"/>
                    <a:pt x="765939" y="203068"/>
                  </a:cubicBezTo>
                  <a:cubicBezTo>
                    <a:pt x="761457" y="209160"/>
                    <a:pt x="757904" y="214694"/>
                    <a:pt x="755280" y="219670"/>
                  </a:cubicBezTo>
                  <a:cubicBezTo>
                    <a:pt x="746265" y="215308"/>
                    <a:pt x="738064" y="210202"/>
                    <a:pt x="730677" y="204354"/>
                  </a:cubicBezTo>
                  <a:cubicBezTo>
                    <a:pt x="723291" y="198506"/>
                    <a:pt x="716633" y="192029"/>
                    <a:pt x="710703" y="184923"/>
                  </a:cubicBezTo>
                  <a:cubicBezTo>
                    <a:pt x="703636" y="192134"/>
                    <a:pt x="695597" y="198687"/>
                    <a:pt x="686586" y="204583"/>
                  </a:cubicBezTo>
                  <a:cubicBezTo>
                    <a:pt x="677575" y="210479"/>
                    <a:pt x="667479" y="215660"/>
                    <a:pt x="656297" y="220128"/>
                  </a:cubicBezTo>
                  <a:cubicBezTo>
                    <a:pt x="653949" y="216113"/>
                    <a:pt x="650815" y="211455"/>
                    <a:pt x="646895" y="206154"/>
                  </a:cubicBezTo>
                  <a:cubicBezTo>
                    <a:pt x="642976" y="200854"/>
                    <a:pt x="639328" y="196367"/>
                    <a:pt x="635951" y="192696"/>
                  </a:cubicBezTo>
                  <a:cubicBezTo>
                    <a:pt x="647924" y="188443"/>
                    <a:pt x="658497" y="183232"/>
                    <a:pt x="667669" y="177065"/>
                  </a:cubicBezTo>
                  <a:cubicBezTo>
                    <a:pt x="676842" y="170898"/>
                    <a:pt x="684786" y="163916"/>
                    <a:pt x="691501" y="156120"/>
                  </a:cubicBezTo>
                  <a:cubicBezTo>
                    <a:pt x="687510" y="148547"/>
                    <a:pt x="683948" y="140775"/>
                    <a:pt x="680814" y="132802"/>
                  </a:cubicBezTo>
                  <a:cubicBezTo>
                    <a:pt x="677680" y="124830"/>
                    <a:pt x="674918" y="116829"/>
                    <a:pt x="672527" y="108799"/>
                  </a:cubicBezTo>
                  <a:cubicBezTo>
                    <a:pt x="668831" y="113829"/>
                    <a:pt x="664793" y="118401"/>
                    <a:pt x="660411" y="122515"/>
                  </a:cubicBezTo>
                  <a:cubicBezTo>
                    <a:pt x="658240" y="118143"/>
                    <a:pt x="655039" y="112714"/>
                    <a:pt x="650810" y="106228"/>
                  </a:cubicBezTo>
                  <a:cubicBezTo>
                    <a:pt x="646581" y="99741"/>
                    <a:pt x="642695" y="94426"/>
                    <a:pt x="639152" y="90283"/>
                  </a:cubicBezTo>
                  <a:cubicBezTo>
                    <a:pt x="642542" y="87044"/>
                    <a:pt x="645819" y="83463"/>
                    <a:pt x="648981" y="79539"/>
                  </a:cubicBezTo>
                  <a:lnTo>
                    <a:pt x="623835" y="79539"/>
                  </a:lnTo>
                  <a:lnTo>
                    <a:pt x="623835" y="93026"/>
                  </a:lnTo>
                  <a:cubicBezTo>
                    <a:pt x="627281" y="96980"/>
                    <a:pt x="631464" y="102001"/>
                    <a:pt x="636383" y="108088"/>
                  </a:cubicBezTo>
                  <a:cubicBezTo>
                    <a:pt x="641302" y="114176"/>
                    <a:pt x="645942" y="120009"/>
                    <a:pt x="650302" y="125589"/>
                  </a:cubicBezTo>
                  <a:cubicBezTo>
                    <a:pt x="654662" y="131168"/>
                    <a:pt x="657727" y="135173"/>
                    <a:pt x="659497" y="137603"/>
                  </a:cubicBezTo>
                  <a:lnTo>
                    <a:pt x="641438" y="164121"/>
                  </a:lnTo>
                  <a:cubicBezTo>
                    <a:pt x="639332" y="159696"/>
                    <a:pt x="636742" y="154715"/>
                    <a:pt x="633665" y="149176"/>
                  </a:cubicBezTo>
                  <a:cubicBezTo>
                    <a:pt x="630589" y="143637"/>
                    <a:pt x="627312" y="138027"/>
                    <a:pt x="623835" y="132345"/>
                  </a:cubicBezTo>
                  <a:lnTo>
                    <a:pt x="623835" y="219213"/>
                  </a:lnTo>
                  <a:lnTo>
                    <a:pt x="592060" y="219213"/>
                  </a:lnTo>
                  <a:lnTo>
                    <a:pt x="592060" y="141718"/>
                  </a:lnTo>
                  <a:cubicBezTo>
                    <a:pt x="589193" y="149533"/>
                    <a:pt x="586069" y="156820"/>
                    <a:pt x="582687" y="163578"/>
                  </a:cubicBezTo>
                  <a:cubicBezTo>
                    <a:pt x="579306" y="170336"/>
                    <a:pt x="575725" y="176308"/>
                    <a:pt x="571943" y="181494"/>
                  </a:cubicBezTo>
                  <a:cubicBezTo>
                    <a:pt x="570319" y="176617"/>
                    <a:pt x="568024" y="171283"/>
                    <a:pt x="565057" y="165492"/>
                  </a:cubicBezTo>
                  <a:cubicBezTo>
                    <a:pt x="562089" y="159701"/>
                    <a:pt x="559280" y="154596"/>
                    <a:pt x="556627" y="150176"/>
                  </a:cubicBezTo>
                  <a:cubicBezTo>
                    <a:pt x="563566" y="141203"/>
                    <a:pt x="569805" y="130402"/>
                    <a:pt x="575344" y="117772"/>
                  </a:cubicBezTo>
                  <a:cubicBezTo>
                    <a:pt x="580882" y="105142"/>
                    <a:pt x="585235" y="92397"/>
                    <a:pt x="588402" y="79539"/>
                  </a:cubicBezTo>
                  <a:lnTo>
                    <a:pt x="563028" y="79539"/>
                  </a:lnTo>
                  <a:lnTo>
                    <a:pt x="563028" y="48220"/>
                  </a:lnTo>
                  <a:lnTo>
                    <a:pt x="592060" y="48220"/>
                  </a:lnTo>
                  <a:lnTo>
                    <a:pt x="592060" y="2043"/>
                  </a:lnTo>
                  <a:lnTo>
                    <a:pt x="623835" y="2043"/>
                  </a:lnTo>
                  <a:lnTo>
                    <a:pt x="623835" y="48220"/>
                  </a:lnTo>
                  <a:lnTo>
                    <a:pt x="649667" y="48220"/>
                  </a:lnTo>
                  <a:lnTo>
                    <a:pt x="649667" y="78624"/>
                  </a:lnTo>
                  <a:cubicBezTo>
                    <a:pt x="657325" y="68556"/>
                    <a:pt x="663783" y="56917"/>
                    <a:pt x="669041" y="43705"/>
                  </a:cubicBezTo>
                  <a:cubicBezTo>
                    <a:pt x="674299" y="30494"/>
                    <a:pt x="678356" y="16454"/>
                    <a:pt x="681214" y="1586"/>
                  </a:cubicBezTo>
                  <a:close/>
                  <a:moveTo>
                    <a:pt x="870952" y="1357"/>
                  </a:moveTo>
                  <a:cubicBezTo>
                    <a:pt x="880158" y="7087"/>
                    <a:pt x="889635" y="13402"/>
                    <a:pt x="899384" y="20303"/>
                  </a:cubicBezTo>
                  <a:cubicBezTo>
                    <a:pt x="909133" y="27203"/>
                    <a:pt x="917410" y="33233"/>
                    <a:pt x="924216" y="38391"/>
                  </a:cubicBezTo>
                  <a:lnTo>
                    <a:pt x="902270" y="65823"/>
                  </a:lnTo>
                  <a:cubicBezTo>
                    <a:pt x="895555" y="60088"/>
                    <a:pt x="887325" y="53497"/>
                    <a:pt x="877581" y="46049"/>
                  </a:cubicBezTo>
                  <a:cubicBezTo>
                    <a:pt x="867837" y="38600"/>
                    <a:pt x="858465" y="31780"/>
                    <a:pt x="849463" y="25589"/>
                  </a:cubicBezTo>
                  <a:close/>
                  <a:moveTo>
                    <a:pt x="1092008" y="686"/>
                  </a:moveTo>
                  <a:lnTo>
                    <a:pt x="1127441" y="8001"/>
                  </a:lnTo>
                  <a:cubicBezTo>
                    <a:pt x="1124698" y="11887"/>
                    <a:pt x="1121726" y="15773"/>
                    <a:pt x="1118526" y="19660"/>
                  </a:cubicBezTo>
                  <a:lnTo>
                    <a:pt x="1178190" y="19660"/>
                  </a:lnTo>
                  <a:lnTo>
                    <a:pt x="1183448" y="18288"/>
                  </a:lnTo>
                  <a:lnTo>
                    <a:pt x="1205394" y="30850"/>
                  </a:lnTo>
                  <a:cubicBezTo>
                    <a:pt x="1200112" y="40100"/>
                    <a:pt x="1193873" y="48555"/>
                    <a:pt x="1186677" y="56214"/>
                  </a:cubicBezTo>
                  <a:cubicBezTo>
                    <a:pt x="1179481" y="63872"/>
                    <a:pt x="1171470" y="70732"/>
                    <a:pt x="1162646" y="76793"/>
                  </a:cubicBezTo>
                  <a:cubicBezTo>
                    <a:pt x="1174233" y="79437"/>
                    <a:pt x="1186377" y="81696"/>
                    <a:pt x="1199079" y="83568"/>
                  </a:cubicBezTo>
                  <a:cubicBezTo>
                    <a:pt x="1211780" y="85441"/>
                    <a:pt x="1224782" y="86841"/>
                    <a:pt x="1238083" y="87770"/>
                  </a:cubicBezTo>
                  <a:cubicBezTo>
                    <a:pt x="1234407" y="91801"/>
                    <a:pt x="1230673" y="96775"/>
                    <a:pt x="1226882" y="102692"/>
                  </a:cubicBezTo>
                  <a:cubicBezTo>
                    <a:pt x="1223091" y="108610"/>
                    <a:pt x="1220043" y="113926"/>
                    <a:pt x="1217738" y="118642"/>
                  </a:cubicBezTo>
                  <a:cubicBezTo>
                    <a:pt x="1213395" y="118223"/>
                    <a:pt x="1209051" y="117690"/>
                    <a:pt x="1204708" y="117043"/>
                  </a:cubicBezTo>
                  <a:lnTo>
                    <a:pt x="1204708" y="219199"/>
                  </a:lnTo>
                  <a:lnTo>
                    <a:pt x="1168132" y="219199"/>
                  </a:lnTo>
                  <a:lnTo>
                    <a:pt x="1168132" y="213255"/>
                  </a:lnTo>
                  <a:lnTo>
                    <a:pt x="1076692" y="213255"/>
                  </a:lnTo>
                  <a:lnTo>
                    <a:pt x="1076692" y="219199"/>
                  </a:lnTo>
                  <a:lnTo>
                    <a:pt x="1041945" y="219199"/>
                  </a:lnTo>
                  <a:lnTo>
                    <a:pt x="1041945" y="119098"/>
                  </a:lnTo>
                  <a:cubicBezTo>
                    <a:pt x="1039535" y="119441"/>
                    <a:pt x="1037096" y="119784"/>
                    <a:pt x="1034629" y="120126"/>
                  </a:cubicBezTo>
                  <a:cubicBezTo>
                    <a:pt x="1032162" y="120469"/>
                    <a:pt x="1029724" y="120811"/>
                    <a:pt x="1027314" y="121154"/>
                  </a:cubicBezTo>
                  <a:cubicBezTo>
                    <a:pt x="1025966" y="116440"/>
                    <a:pt x="1023976" y="111124"/>
                    <a:pt x="1021342" y="105208"/>
                  </a:cubicBezTo>
                  <a:cubicBezTo>
                    <a:pt x="1018708" y="99291"/>
                    <a:pt x="1015975" y="94317"/>
                    <a:pt x="1013141" y="90286"/>
                  </a:cubicBezTo>
                  <a:cubicBezTo>
                    <a:pt x="1025747" y="89147"/>
                    <a:pt x="1038025" y="87594"/>
                    <a:pt x="1049974" y="85626"/>
                  </a:cubicBezTo>
                  <a:cubicBezTo>
                    <a:pt x="1061923" y="83659"/>
                    <a:pt x="1073344" y="81248"/>
                    <a:pt x="1084236" y="78394"/>
                  </a:cubicBezTo>
                  <a:cubicBezTo>
                    <a:pt x="1080911" y="76455"/>
                    <a:pt x="1077673" y="74444"/>
                    <a:pt x="1074520" y="72362"/>
                  </a:cubicBezTo>
                  <a:cubicBezTo>
                    <a:pt x="1071367" y="70280"/>
                    <a:pt x="1068358" y="68098"/>
                    <a:pt x="1065490" y="65816"/>
                  </a:cubicBezTo>
                  <a:cubicBezTo>
                    <a:pt x="1058671" y="69932"/>
                    <a:pt x="1051508" y="73820"/>
                    <a:pt x="1044002" y="77479"/>
                  </a:cubicBezTo>
                  <a:cubicBezTo>
                    <a:pt x="1041530" y="73367"/>
                    <a:pt x="1038187" y="68898"/>
                    <a:pt x="1033972" y="64072"/>
                  </a:cubicBezTo>
                  <a:cubicBezTo>
                    <a:pt x="1029757" y="59246"/>
                    <a:pt x="1025786" y="55405"/>
                    <a:pt x="1022056" y="52552"/>
                  </a:cubicBezTo>
                  <a:cubicBezTo>
                    <a:pt x="1039173" y="45579"/>
                    <a:pt x="1053518" y="37593"/>
                    <a:pt x="1065090" y="28593"/>
                  </a:cubicBezTo>
                  <a:cubicBezTo>
                    <a:pt x="1076663" y="19594"/>
                    <a:pt x="1085636" y="10291"/>
                    <a:pt x="1092008" y="686"/>
                  </a:cubicBezTo>
                  <a:close/>
                  <a:moveTo>
                    <a:pt x="1545779" y="0"/>
                  </a:moveTo>
                  <a:cubicBezTo>
                    <a:pt x="1549165" y="3896"/>
                    <a:pt x="1552280" y="8163"/>
                    <a:pt x="1555123" y="12802"/>
                  </a:cubicBezTo>
                  <a:cubicBezTo>
                    <a:pt x="1557966" y="17440"/>
                    <a:pt x="1560109" y="21707"/>
                    <a:pt x="1561553" y="25603"/>
                  </a:cubicBezTo>
                  <a:lnTo>
                    <a:pt x="1555609" y="28118"/>
                  </a:lnTo>
                  <a:lnTo>
                    <a:pt x="1600186" y="28118"/>
                  </a:lnTo>
                  <a:cubicBezTo>
                    <a:pt x="1602982" y="23789"/>
                    <a:pt x="1605677" y="19131"/>
                    <a:pt x="1608273" y="14145"/>
                  </a:cubicBezTo>
                  <a:cubicBezTo>
                    <a:pt x="1610868" y="9158"/>
                    <a:pt x="1613050" y="4443"/>
                    <a:pt x="1614816" y="0"/>
                  </a:cubicBezTo>
                  <a:lnTo>
                    <a:pt x="1650935" y="8458"/>
                  </a:lnTo>
                  <a:cubicBezTo>
                    <a:pt x="1648644" y="12021"/>
                    <a:pt x="1646368" y="15469"/>
                    <a:pt x="1644106" y="18802"/>
                  </a:cubicBezTo>
                  <a:cubicBezTo>
                    <a:pt x="1641844" y="22136"/>
                    <a:pt x="1639624" y="25241"/>
                    <a:pt x="1637448" y="28118"/>
                  </a:cubicBezTo>
                  <a:lnTo>
                    <a:pt x="1676081" y="28118"/>
                  </a:lnTo>
                  <a:lnTo>
                    <a:pt x="1676081" y="57121"/>
                  </a:lnTo>
                  <a:lnTo>
                    <a:pt x="1599043" y="57121"/>
                  </a:lnTo>
                  <a:lnTo>
                    <a:pt x="1599043" y="64694"/>
                  </a:lnTo>
                  <a:lnTo>
                    <a:pt x="1667623" y="64694"/>
                  </a:lnTo>
                  <a:lnTo>
                    <a:pt x="1667623" y="92326"/>
                  </a:lnTo>
                  <a:lnTo>
                    <a:pt x="1599043" y="92326"/>
                  </a:lnTo>
                  <a:lnTo>
                    <a:pt x="1599043" y="100355"/>
                  </a:lnTo>
                  <a:lnTo>
                    <a:pt x="1688654" y="100355"/>
                  </a:lnTo>
                  <a:lnTo>
                    <a:pt x="1688654" y="129130"/>
                  </a:lnTo>
                  <a:lnTo>
                    <a:pt x="1595157" y="129130"/>
                  </a:lnTo>
                  <a:cubicBezTo>
                    <a:pt x="1594938" y="130617"/>
                    <a:pt x="1594747" y="132060"/>
                    <a:pt x="1594585" y="133460"/>
                  </a:cubicBezTo>
                  <a:cubicBezTo>
                    <a:pt x="1594423" y="134860"/>
                    <a:pt x="1594233" y="136246"/>
                    <a:pt x="1594014" y="137617"/>
                  </a:cubicBezTo>
                  <a:lnTo>
                    <a:pt x="1682711" y="137617"/>
                  </a:lnTo>
                  <a:lnTo>
                    <a:pt x="1682711" y="167078"/>
                  </a:lnTo>
                  <a:lnTo>
                    <a:pt x="1618017" y="167078"/>
                  </a:lnTo>
                  <a:cubicBezTo>
                    <a:pt x="1625956" y="173669"/>
                    <a:pt x="1636138" y="178718"/>
                    <a:pt x="1648563" y="182223"/>
                  </a:cubicBezTo>
                  <a:cubicBezTo>
                    <a:pt x="1660989" y="185728"/>
                    <a:pt x="1676029" y="187919"/>
                    <a:pt x="1693683" y="188795"/>
                  </a:cubicBezTo>
                  <a:cubicBezTo>
                    <a:pt x="1690011" y="192696"/>
                    <a:pt x="1686325" y="197582"/>
                    <a:pt x="1682625" y="203454"/>
                  </a:cubicBezTo>
                  <a:cubicBezTo>
                    <a:pt x="1678924" y="209326"/>
                    <a:pt x="1675981" y="214727"/>
                    <a:pt x="1673795" y="219656"/>
                  </a:cubicBezTo>
                  <a:cubicBezTo>
                    <a:pt x="1650954" y="217141"/>
                    <a:pt x="1632342" y="212169"/>
                    <a:pt x="1617960" y="204740"/>
                  </a:cubicBezTo>
                  <a:cubicBezTo>
                    <a:pt x="1603577" y="197310"/>
                    <a:pt x="1591937" y="186738"/>
                    <a:pt x="1583041" y="173022"/>
                  </a:cubicBezTo>
                  <a:cubicBezTo>
                    <a:pt x="1577097" y="183980"/>
                    <a:pt x="1566867" y="193267"/>
                    <a:pt x="1552351" y="200882"/>
                  </a:cubicBezTo>
                  <a:cubicBezTo>
                    <a:pt x="1537835" y="208498"/>
                    <a:pt x="1516976" y="214527"/>
                    <a:pt x="1489772" y="218970"/>
                  </a:cubicBezTo>
                  <a:cubicBezTo>
                    <a:pt x="1488377" y="214279"/>
                    <a:pt x="1486081" y="209088"/>
                    <a:pt x="1482886" y="203397"/>
                  </a:cubicBezTo>
                  <a:cubicBezTo>
                    <a:pt x="1479690" y="197706"/>
                    <a:pt x="1476423" y="192915"/>
                    <a:pt x="1473084" y="189024"/>
                  </a:cubicBezTo>
                  <a:cubicBezTo>
                    <a:pt x="1492106" y="186652"/>
                    <a:pt x="1507270" y="183680"/>
                    <a:pt x="1518576" y="180108"/>
                  </a:cubicBezTo>
                  <a:cubicBezTo>
                    <a:pt x="1529882" y="176536"/>
                    <a:pt x="1538416" y="172193"/>
                    <a:pt x="1544179" y="167078"/>
                  </a:cubicBezTo>
                  <a:lnTo>
                    <a:pt x="1486115" y="167078"/>
                  </a:lnTo>
                  <a:lnTo>
                    <a:pt x="1486115" y="137617"/>
                  </a:lnTo>
                  <a:lnTo>
                    <a:pt x="1558809" y="137617"/>
                  </a:lnTo>
                  <a:cubicBezTo>
                    <a:pt x="1559028" y="136246"/>
                    <a:pt x="1559219" y="134860"/>
                    <a:pt x="1559381" y="133460"/>
                  </a:cubicBezTo>
                  <a:cubicBezTo>
                    <a:pt x="1559543" y="132060"/>
                    <a:pt x="1559733" y="130617"/>
                    <a:pt x="1559952" y="129130"/>
                  </a:cubicBezTo>
                  <a:lnTo>
                    <a:pt x="1478571" y="129130"/>
                  </a:lnTo>
                  <a:lnTo>
                    <a:pt x="1478571" y="100355"/>
                  </a:lnTo>
                  <a:lnTo>
                    <a:pt x="1564753" y="100355"/>
                  </a:lnTo>
                  <a:lnTo>
                    <a:pt x="1564753" y="92326"/>
                  </a:lnTo>
                  <a:lnTo>
                    <a:pt x="1498688" y="92326"/>
                  </a:lnTo>
                  <a:lnTo>
                    <a:pt x="1498688" y="64694"/>
                  </a:lnTo>
                  <a:lnTo>
                    <a:pt x="1564753" y="64694"/>
                  </a:lnTo>
                  <a:lnTo>
                    <a:pt x="1564753" y="57121"/>
                  </a:lnTo>
                  <a:lnTo>
                    <a:pt x="1488629" y="57121"/>
                  </a:lnTo>
                  <a:lnTo>
                    <a:pt x="1488629" y="28118"/>
                  </a:lnTo>
                  <a:lnTo>
                    <a:pt x="1526120" y="28118"/>
                  </a:lnTo>
                  <a:cubicBezTo>
                    <a:pt x="1524729" y="25222"/>
                    <a:pt x="1523167" y="22327"/>
                    <a:pt x="1521433" y="19431"/>
                  </a:cubicBezTo>
                  <a:cubicBezTo>
                    <a:pt x="1519700" y="16535"/>
                    <a:pt x="1517909" y="13868"/>
                    <a:pt x="1516061" y="11430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alpha val="0"/>
                  </a:schemeClr>
                </a:gs>
                <a:gs pos="0">
                  <a:schemeClr val="accent3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477EE0E6-5104-4C66-8060-A7F8D35EA85F}"/>
                </a:ext>
              </a:extLst>
            </p:cNvPr>
            <p:cNvSpPr txBox="1"/>
            <p:nvPr/>
          </p:nvSpPr>
          <p:spPr>
            <a:xfrm>
              <a:off x="791787" y="3930868"/>
              <a:ext cx="3157186" cy="329915"/>
            </a:xfrm>
            <a:custGeom>
              <a:avLst/>
              <a:gdLst/>
              <a:ahLst/>
              <a:cxnLst/>
              <a:rect l="l" t="t" r="r" b="b"/>
              <a:pathLst>
                <a:path w="2108592" h="220341">
                  <a:moveTo>
                    <a:pt x="1289961" y="155419"/>
                  </a:moveTo>
                  <a:lnTo>
                    <a:pt x="1289961" y="169164"/>
                  </a:lnTo>
                  <a:lnTo>
                    <a:pt x="1328394" y="169164"/>
                  </a:lnTo>
                  <a:lnTo>
                    <a:pt x="1328394" y="155419"/>
                  </a:lnTo>
                  <a:close/>
                  <a:moveTo>
                    <a:pt x="286193" y="119100"/>
                  </a:moveTo>
                  <a:lnTo>
                    <a:pt x="400493" y="119100"/>
                  </a:lnTo>
                  <a:lnTo>
                    <a:pt x="400493" y="146046"/>
                  </a:lnTo>
                  <a:lnTo>
                    <a:pt x="359802" y="146046"/>
                  </a:lnTo>
                  <a:lnTo>
                    <a:pt x="359802" y="188822"/>
                  </a:lnTo>
                  <a:cubicBezTo>
                    <a:pt x="359902" y="195289"/>
                    <a:pt x="359244" y="200571"/>
                    <a:pt x="357830" y="204668"/>
                  </a:cubicBezTo>
                  <a:cubicBezTo>
                    <a:pt x="356416" y="208765"/>
                    <a:pt x="353644" y="211933"/>
                    <a:pt x="349515" y="214174"/>
                  </a:cubicBezTo>
                  <a:cubicBezTo>
                    <a:pt x="345419" y="216382"/>
                    <a:pt x="340866" y="217790"/>
                    <a:pt x="335856" y="218399"/>
                  </a:cubicBezTo>
                  <a:cubicBezTo>
                    <a:pt x="330846" y="219008"/>
                    <a:pt x="325264" y="219275"/>
                    <a:pt x="319111" y="219198"/>
                  </a:cubicBezTo>
                  <a:cubicBezTo>
                    <a:pt x="318611" y="215454"/>
                    <a:pt x="317725" y="211410"/>
                    <a:pt x="316453" y="207066"/>
                  </a:cubicBezTo>
                  <a:cubicBezTo>
                    <a:pt x="315182" y="202723"/>
                    <a:pt x="313782" y="198621"/>
                    <a:pt x="312253" y="194763"/>
                  </a:cubicBezTo>
                  <a:cubicBezTo>
                    <a:pt x="310919" y="197732"/>
                    <a:pt x="309700" y="200472"/>
                    <a:pt x="308595" y="202984"/>
                  </a:cubicBezTo>
                  <a:cubicBezTo>
                    <a:pt x="305266" y="201081"/>
                    <a:pt x="301123" y="199121"/>
                    <a:pt x="296165" y="197104"/>
                  </a:cubicBezTo>
                  <a:cubicBezTo>
                    <a:pt x="291207" y="195086"/>
                    <a:pt x="286893" y="193469"/>
                    <a:pt x="283221" y="192251"/>
                  </a:cubicBezTo>
                  <a:cubicBezTo>
                    <a:pt x="286340" y="186366"/>
                    <a:pt x="289188" y="179495"/>
                    <a:pt x="291765" y="171637"/>
                  </a:cubicBezTo>
                  <a:cubicBezTo>
                    <a:pt x="294341" y="163779"/>
                    <a:pt x="296446" y="155935"/>
                    <a:pt x="298080" y="148105"/>
                  </a:cubicBezTo>
                  <a:lnTo>
                    <a:pt x="325054" y="154510"/>
                  </a:lnTo>
                  <a:cubicBezTo>
                    <a:pt x="323645" y="160534"/>
                    <a:pt x="321949" y="166672"/>
                    <a:pt x="319968" y="172924"/>
                  </a:cubicBezTo>
                  <a:cubicBezTo>
                    <a:pt x="317987" y="179176"/>
                    <a:pt x="315949" y="185086"/>
                    <a:pt x="313853" y="190652"/>
                  </a:cubicBezTo>
                  <a:cubicBezTo>
                    <a:pt x="316444" y="190761"/>
                    <a:pt x="318863" y="190828"/>
                    <a:pt x="321111" y="190852"/>
                  </a:cubicBezTo>
                  <a:cubicBezTo>
                    <a:pt x="323359" y="190876"/>
                    <a:pt x="324978" y="190885"/>
                    <a:pt x="325969" y="190881"/>
                  </a:cubicBezTo>
                  <a:cubicBezTo>
                    <a:pt x="327093" y="190895"/>
                    <a:pt x="327874" y="190695"/>
                    <a:pt x="328312" y="190280"/>
                  </a:cubicBezTo>
                  <a:cubicBezTo>
                    <a:pt x="328750" y="189866"/>
                    <a:pt x="328960" y="189151"/>
                    <a:pt x="328941" y="188136"/>
                  </a:cubicBezTo>
                  <a:lnTo>
                    <a:pt x="328941" y="146046"/>
                  </a:lnTo>
                  <a:lnTo>
                    <a:pt x="286193" y="146046"/>
                  </a:lnTo>
                  <a:close/>
                  <a:moveTo>
                    <a:pt x="2008465" y="108113"/>
                  </a:moveTo>
                  <a:cubicBezTo>
                    <a:pt x="2005479" y="116133"/>
                    <a:pt x="2002250" y="123925"/>
                    <a:pt x="1998778" y="131487"/>
                  </a:cubicBezTo>
                  <a:cubicBezTo>
                    <a:pt x="1995306" y="139050"/>
                    <a:pt x="1991677" y="146270"/>
                    <a:pt x="1987891" y="153147"/>
                  </a:cubicBezTo>
                  <a:lnTo>
                    <a:pt x="2008465" y="153147"/>
                  </a:lnTo>
                  <a:close/>
                  <a:moveTo>
                    <a:pt x="2040926" y="104913"/>
                  </a:moveTo>
                  <a:lnTo>
                    <a:pt x="2040926" y="153147"/>
                  </a:lnTo>
                  <a:lnTo>
                    <a:pt x="2062186" y="153147"/>
                  </a:lnTo>
                  <a:cubicBezTo>
                    <a:pt x="2058185" y="145808"/>
                    <a:pt x="2054414" y="138084"/>
                    <a:pt x="2050870" y="129973"/>
                  </a:cubicBezTo>
                  <a:cubicBezTo>
                    <a:pt x="2047327" y="121862"/>
                    <a:pt x="2044012" y="113509"/>
                    <a:pt x="2040926" y="104913"/>
                  </a:cubicBezTo>
                  <a:close/>
                  <a:moveTo>
                    <a:pt x="571485" y="102855"/>
                  </a:moveTo>
                  <a:lnTo>
                    <a:pt x="571485" y="130745"/>
                  </a:lnTo>
                  <a:lnTo>
                    <a:pt x="606004" y="130745"/>
                  </a:lnTo>
                  <a:lnTo>
                    <a:pt x="606004" y="102855"/>
                  </a:lnTo>
                  <a:close/>
                  <a:moveTo>
                    <a:pt x="1343922" y="101012"/>
                  </a:moveTo>
                  <a:cubicBezTo>
                    <a:pt x="1348813" y="104501"/>
                    <a:pt x="1353824" y="108105"/>
                    <a:pt x="1358952" y="111823"/>
                  </a:cubicBezTo>
                  <a:cubicBezTo>
                    <a:pt x="1364081" y="115541"/>
                    <a:pt x="1368754" y="119030"/>
                    <a:pt x="1372971" y="122291"/>
                  </a:cubicBezTo>
                  <a:lnTo>
                    <a:pt x="1372971" y="101012"/>
                  </a:lnTo>
                  <a:close/>
                  <a:moveTo>
                    <a:pt x="1290876" y="101012"/>
                  </a:moveTo>
                  <a:lnTo>
                    <a:pt x="1308034" y="109707"/>
                  </a:lnTo>
                  <a:cubicBezTo>
                    <a:pt x="1304216" y="113511"/>
                    <a:pt x="1299956" y="117400"/>
                    <a:pt x="1295253" y="121376"/>
                  </a:cubicBezTo>
                  <a:cubicBezTo>
                    <a:pt x="1290551" y="125351"/>
                    <a:pt x="1285666" y="129241"/>
                    <a:pt x="1280598" y="133045"/>
                  </a:cubicBezTo>
                  <a:lnTo>
                    <a:pt x="1341182" y="133045"/>
                  </a:lnTo>
                  <a:cubicBezTo>
                    <a:pt x="1337015" y="129689"/>
                    <a:pt x="1332788" y="126333"/>
                    <a:pt x="1328503" y="122977"/>
                  </a:cubicBezTo>
                  <a:cubicBezTo>
                    <a:pt x="1324217" y="119622"/>
                    <a:pt x="1320216" y="116495"/>
                    <a:pt x="1316498" y="113596"/>
                  </a:cubicBezTo>
                  <a:lnTo>
                    <a:pt x="1329079" y="101012"/>
                  </a:lnTo>
                  <a:close/>
                  <a:moveTo>
                    <a:pt x="1247899" y="101012"/>
                  </a:moveTo>
                  <a:lnTo>
                    <a:pt x="1247899" y="120232"/>
                  </a:lnTo>
                  <a:cubicBezTo>
                    <a:pt x="1253648" y="117558"/>
                    <a:pt x="1259606" y="114554"/>
                    <a:pt x="1265774" y="111222"/>
                  </a:cubicBezTo>
                  <a:cubicBezTo>
                    <a:pt x="1271941" y="107891"/>
                    <a:pt x="1277492" y="104487"/>
                    <a:pt x="1282425" y="101012"/>
                  </a:cubicBezTo>
                  <a:close/>
                  <a:moveTo>
                    <a:pt x="1557894" y="99869"/>
                  </a:moveTo>
                  <a:lnTo>
                    <a:pt x="1557894" y="122529"/>
                  </a:lnTo>
                  <a:lnTo>
                    <a:pt x="1598585" y="122529"/>
                  </a:lnTo>
                  <a:lnTo>
                    <a:pt x="1598585" y="99869"/>
                  </a:lnTo>
                  <a:close/>
                  <a:moveTo>
                    <a:pt x="1487486" y="99869"/>
                  </a:moveTo>
                  <a:cubicBezTo>
                    <a:pt x="1487486" y="106965"/>
                    <a:pt x="1487257" y="114518"/>
                    <a:pt x="1486800" y="122529"/>
                  </a:cubicBezTo>
                  <a:lnTo>
                    <a:pt x="1524290" y="122529"/>
                  </a:lnTo>
                  <a:lnTo>
                    <a:pt x="1524290" y="99869"/>
                  </a:lnTo>
                  <a:close/>
                  <a:moveTo>
                    <a:pt x="870494" y="87982"/>
                  </a:moveTo>
                  <a:cubicBezTo>
                    <a:pt x="870046" y="91983"/>
                    <a:pt x="869570" y="95940"/>
                    <a:pt x="869065" y="99855"/>
                  </a:cubicBezTo>
                  <a:cubicBezTo>
                    <a:pt x="868561" y="103770"/>
                    <a:pt x="867970" y="107670"/>
                    <a:pt x="867294" y="111556"/>
                  </a:cubicBezTo>
                  <a:lnTo>
                    <a:pt x="906384" y="111556"/>
                  </a:lnTo>
                  <a:lnTo>
                    <a:pt x="906384" y="87982"/>
                  </a:lnTo>
                  <a:close/>
                  <a:moveTo>
                    <a:pt x="800543" y="87982"/>
                  </a:moveTo>
                  <a:lnTo>
                    <a:pt x="800543" y="111556"/>
                  </a:lnTo>
                  <a:lnTo>
                    <a:pt x="832318" y="111556"/>
                  </a:lnTo>
                  <a:cubicBezTo>
                    <a:pt x="832999" y="107770"/>
                    <a:pt x="833580" y="103899"/>
                    <a:pt x="834061" y="99941"/>
                  </a:cubicBezTo>
                  <a:cubicBezTo>
                    <a:pt x="834542" y="95983"/>
                    <a:pt x="834952" y="91997"/>
                    <a:pt x="835290" y="87982"/>
                  </a:cubicBezTo>
                  <a:close/>
                  <a:moveTo>
                    <a:pt x="428153" y="87074"/>
                  </a:moveTo>
                  <a:lnTo>
                    <a:pt x="459471" y="87074"/>
                  </a:lnTo>
                  <a:lnTo>
                    <a:pt x="459471" y="98741"/>
                  </a:lnTo>
                  <a:cubicBezTo>
                    <a:pt x="459509" y="105146"/>
                    <a:pt x="459205" y="112237"/>
                    <a:pt x="458557" y="120013"/>
                  </a:cubicBezTo>
                  <a:cubicBezTo>
                    <a:pt x="462253" y="135614"/>
                    <a:pt x="467949" y="149535"/>
                    <a:pt x="475645" y="161778"/>
                  </a:cubicBezTo>
                  <a:cubicBezTo>
                    <a:pt x="483341" y="174021"/>
                    <a:pt x="493495" y="183493"/>
                    <a:pt x="506106" y="190194"/>
                  </a:cubicBezTo>
                  <a:cubicBezTo>
                    <a:pt x="502281" y="193616"/>
                    <a:pt x="498271" y="198022"/>
                    <a:pt x="494076" y="203412"/>
                  </a:cubicBezTo>
                  <a:cubicBezTo>
                    <a:pt x="489880" y="208803"/>
                    <a:pt x="486499" y="213837"/>
                    <a:pt x="483932" y="218513"/>
                  </a:cubicBezTo>
                  <a:cubicBezTo>
                    <a:pt x="475521" y="213119"/>
                    <a:pt x="468282" y="206552"/>
                    <a:pt x="462214" y="198813"/>
                  </a:cubicBezTo>
                  <a:cubicBezTo>
                    <a:pt x="456147" y="191074"/>
                    <a:pt x="450965" y="182330"/>
                    <a:pt x="446670" y="172581"/>
                  </a:cubicBezTo>
                  <a:cubicBezTo>
                    <a:pt x="443279" y="180968"/>
                    <a:pt x="438859" y="189178"/>
                    <a:pt x="433411" y="197213"/>
                  </a:cubicBezTo>
                  <a:cubicBezTo>
                    <a:pt x="427963" y="205248"/>
                    <a:pt x="421257" y="212881"/>
                    <a:pt x="413294" y="220113"/>
                  </a:cubicBezTo>
                  <a:cubicBezTo>
                    <a:pt x="410346" y="216278"/>
                    <a:pt x="406469" y="212186"/>
                    <a:pt x="401664" y="207837"/>
                  </a:cubicBezTo>
                  <a:cubicBezTo>
                    <a:pt x="396859" y="203489"/>
                    <a:pt x="392353" y="199968"/>
                    <a:pt x="388148" y="197275"/>
                  </a:cubicBezTo>
                  <a:lnTo>
                    <a:pt x="399420" y="182994"/>
                  </a:lnTo>
                  <a:lnTo>
                    <a:pt x="374203" y="193393"/>
                  </a:lnTo>
                  <a:cubicBezTo>
                    <a:pt x="373208" y="188505"/>
                    <a:pt x="371598" y="182731"/>
                    <a:pt x="369374" y="176069"/>
                  </a:cubicBezTo>
                  <a:cubicBezTo>
                    <a:pt x="367150" y="169407"/>
                    <a:pt x="364798" y="163059"/>
                    <a:pt x="362316" y="157026"/>
                  </a:cubicBezTo>
                  <a:lnTo>
                    <a:pt x="386776" y="147648"/>
                  </a:lnTo>
                  <a:cubicBezTo>
                    <a:pt x="389496" y="153323"/>
                    <a:pt x="392115" y="159356"/>
                    <a:pt x="394635" y="165747"/>
                  </a:cubicBezTo>
                  <a:lnTo>
                    <a:pt x="400095" y="182138"/>
                  </a:lnTo>
                  <a:lnTo>
                    <a:pt x="414674" y="163667"/>
                  </a:lnTo>
                  <a:cubicBezTo>
                    <a:pt x="420422" y="151716"/>
                    <a:pt x="424150" y="140006"/>
                    <a:pt x="425859" y="128538"/>
                  </a:cubicBezTo>
                  <a:cubicBezTo>
                    <a:pt x="427567" y="117070"/>
                    <a:pt x="428332" y="106833"/>
                    <a:pt x="428153" y="97825"/>
                  </a:cubicBezTo>
                  <a:close/>
                  <a:moveTo>
                    <a:pt x="539253" y="71309"/>
                  </a:moveTo>
                  <a:lnTo>
                    <a:pt x="638922" y="71309"/>
                  </a:lnTo>
                  <a:lnTo>
                    <a:pt x="638922" y="162291"/>
                  </a:lnTo>
                  <a:lnTo>
                    <a:pt x="571485" y="162291"/>
                  </a:lnTo>
                  <a:lnTo>
                    <a:pt x="571485" y="179436"/>
                  </a:lnTo>
                  <a:lnTo>
                    <a:pt x="539253" y="179436"/>
                  </a:lnTo>
                  <a:close/>
                  <a:moveTo>
                    <a:pt x="1810726" y="66290"/>
                  </a:moveTo>
                  <a:lnTo>
                    <a:pt x="1832900" y="83642"/>
                  </a:lnTo>
                  <a:cubicBezTo>
                    <a:pt x="1826247" y="90471"/>
                    <a:pt x="1818808" y="97285"/>
                    <a:pt x="1810583" y="104086"/>
                  </a:cubicBezTo>
                  <a:cubicBezTo>
                    <a:pt x="1802358" y="110886"/>
                    <a:pt x="1793490" y="117186"/>
                    <a:pt x="1783980" y="122986"/>
                  </a:cubicBezTo>
                  <a:lnTo>
                    <a:pt x="1783980" y="124129"/>
                  </a:lnTo>
                  <a:lnTo>
                    <a:pt x="1867647" y="124129"/>
                  </a:lnTo>
                  <a:lnTo>
                    <a:pt x="1867647" y="155648"/>
                  </a:lnTo>
                  <a:lnTo>
                    <a:pt x="1783980" y="155648"/>
                  </a:lnTo>
                  <a:lnTo>
                    <a:pt x="1783980" y="182191"/>
                  </a:lnTo>
                  <a:cubicBezTo>
                    <a:pt x="1784089" y="190559"/>
                    <a:pt x="1782899" y="197184"/>
                    <a:pt x="1780408" y="202067"/>
                  </a:cubicBezTo>
                  <a:cubicBezTo>
                    <a:pt x="1777917" y="206950"/>
                    <a:pt x="1773469" y="210604"/>
                    <a:pt x="1767063" y="213031"/>
                  </a:cubicBezTo>
                  <a:cubicBezTo>
                    <a:pt x="1760763" y="215458"/>
                    <a:pt x="1753647" y="216999"/>
                    <a:pt x="1745718" y="217656"/>
                  </a:cubicBezTo>
                  <a:cubicBezTo>
                    <a:pt x="1737788" y="218313"/>
                    <a:pt x="1729130" y="218598"/>
                    <a:pt x="1719743" y="218513"/>
                  </a:cubicBezTo>
                  <a:cubicBezTo>
                    <a:pt x="1718595" y="213255"/>
                    <a:pt x="1716662" y="207440"/>
                    <a:pt x="1713942" y="201068"/>
                  </a:cubicBezTo>
                  <a:cubicBezTo>
                    <a:pt x="1711223" y="194696"/>
                    <a:pt x="1708432" y="189167"/>
                    <a:pt x="1705570" y="184479"/>
                  </a:cubicBezTo>
                  <a:cubicBezTo>
                    <a:pt x="1710035" y="184704"/>
                    <a:pt x="1714770" y="184865"/>
                    <a:pt x="1719777" y="184962"/>
                  </a:cubicBezTo>
                  <a:cubicBezTo>
                    <a:pt x="1724784" y="185060"/>
                    <a:pt x="1729333" y="185119"/>
                    <a:pt x="1733425" y="185140"/>
                  </a:cubicBezTo>
                  <a:cubicBezTo>
                    <a:pt x="1737518" y="185161"/>
                    <a:pt x="1740425" y="185170"/>
                    <a:pt x="1742146" y="185166"/>
                  </a:cubicBezTo>
                  <a:cubicBezTo>
                    <a:pt x="1744503" y="185194"/>
                    <a:pt x="1746132" y="184908"/>
                    <a:pt x="1747032" y="184308"/>
                  </a:cubicBezTo>
                  <a:cubicBezTo>
                    <a:pt x="1747932" y="183707"/>
                    <a:pt x="1748361" y="182620"/>
                    <a:pt x="1748318" y="181047"/>
                  </a:cubicBezTo>
                  <a:lnTo>
                    <a:pt x="1748318" y="155648"/>
                  </a:lnTo>
                  <a:lnTo>
                    <a:pt x="1665794" y="155648"/>
                  </a:lnTo>
                  <a:lnTo>
                    <a:pt x="1665794" y="124129"/>
                  </a:lnTo>
                  <a:lnTo>
                    <a:pt x="1748318" y="124129"/>
                  </a:lnTo>
                  <a:lnTo>
                    <a:pt x="1748318" y="113150"/>
                  </a:lnTo>
                  <a:cubicBezTo>
                    <a:pt x="1751985" y="111191"/>
                    <a:pt x="1755624" y="108989"/>
                    <a:pt x="1759234" y="106545"/>
                  </a:cubicBezTo>
                  <a:cubicBezTo>
                    <a:pt x="1762844" y="104100"/>
                    <a:pt x="1766368" y="101498"/>
                    <a:pt x="1769807" y="98739"/>
                  </a:cubicBezTo>
                  <a:lnTo>
                    <a:pt x="1706027" y="98739"/>
                  </a:lnTo>
                  <a:lnTo>
                    <a:pt x="1706027" y="67894"/>
                  </a:lnTo>
                  <a:lnTo>
                    <a:pt x="1802954" y="67894"/>
                  </a:lnTo>
                  <a:close/>
                  <a:moveTo>
                    <a:pt x="1071205" y="61922"/>
                  </a:moveTo>
                  <a:cubicBezTo>
                    <a:pt x="1071200" y="62850"/>
                    <a:pt x="1071152" y="63807"/>
                    <a:pt x="1071062" y="64793"/>
                  </a:cubicBezTo>
                  <a:cubicBezTo>
                    <a:pt x="1070971" y="65779"/>
                    <a:pt x="1070867" y="66737"/>
                    <a:pt x="1070748" y="67665"/>
                  </a:cubicBezTo>
                  <a:lnTo>
                    <a:pt x="1090407" y="67665"/>
                  </a:lnTo>
                  <a:lnTo>
                    <a:pt x="1090407" y="61922"/>
                  </a:lnTo>
                  <a:close/>
                  <a:moveTo>
                    <a:pt x="1021141" y="61922"/>
                  </a:moveTo>
                  <a:lnTo>
                    <a:pt x="1020227" y="67665"/>
                  </a:lnTo>
                  <a:lnTo>
                    <a:pt x="1040344" y="67665"/>
                  </a:lnTo>
                  <a:cubicBezTo>
                    <a:pt x="1040582" y="66755"/>
                    <a:pt x="1040791" y="65830"/>
                    <a:pt x="1040973" y="64888"/>
                  </a:cubicBezTo>
                  <a:cubicBezTo>
                    <a:pt x="1041154" y="63947"/>
                    <a:pt x="1041249" y="62958"/>
                    <a:pt x="1041258" y="61922"/>
                  </a:cubicBezTo>
                  <a:close/>
                  <a:moveTo>
                    <a:pt x="72008" y="61236"/>
                  </a:moveTo>
                  <a:cubicBezTo>
                    <a:pt x="69837" y="66048"/>
                    <a:pt x="67608" y="70889"/>
                    <a:pt x="65322" y="75759"/>
                  </a:cubicBezTo>
                  <a:cubicBezTo>
                    <a:pt x="63036" y="80628"/>
                    <a:pt x="60693" y="85469"/>
                    <a:pt x="58293" y="90281"/>
                  </a:cubicBezTo>
                  <a:lnTo>
                    <a:pt x="38862" y="123901"/>
                  </a:lnTo>
                  <a:lnTo>
                    <a:pt x="71323" y="123901"/>
                  </a:lnTo>
                  <a:lnTo>
                    <a:pt x="71323" y="98972"/>
                  </a:lnTo>
                  <a:cubicBezTo>
                    <a:pt x="71361" y="93369"/>
                    <a:pt x="71570" y="87079"/>
                    <a:pt x="71951" y="80104"/>
                  </a:cubicBezTo>
                  <a:cubicBezTo>
                    <a:pt x="72332" y="73128"/>
                    <a:pt x="72655" y="66839"/>
                    <a:pt x="72922" y="61236"/>
                  </a:cubicBezTo>
                  <a:close/>
                  <a:moveTo>
                    <a:pt x="207325" y="55292"/>
                  </a:moveTo>
                  <a:cubicBezTo>
                    <a:pt x="203240" y="55124"/>
                    <a:pt x="199566" y="56527"/>
                    <a:pt x="196303" y="59501"/>
                  </a:cubicBezTo>
                  <a:cubicBezTo>
                    <a:pt x="193040" y="62475"/>
                    <a:pt x="190450" y="68028"/>
                    <a:pt x="188534" y="76160"/>
                  </a:cubicBezTo>
                  <a:cubicBezTo>
                    <a:pt x="186618" y="84291"/>
                    <a:pt x="185638" y="96009"/>
                    <a:pt x="185594" y="111314"/>
                  </a:cubicBezTo>
                  <a:cubicBezTo>
                    <a:pt x="185638" y="126710"/>
                    <a:pt x="186618" y="138600"/>
                    <a:pt x="188534" y="146984"/>
                  </a:cubicBezTo>
                  <a:cubicBezTo>
                    <a:pt x="190450" y="155368"/>
                    <a:pt x="193040" y="161161"/>
                    <a:pt x="196303" y="164362"/>
                  </a:cubicBezTo>
                  <a:cubicBezTo>
                    <a:pt x="199566" y="167563"/>
                    <a:pt x="203240" y="169087"/>
                    <a:pt x="207325" y="168935"/>
                  </a:cubicBezTo>
                  <a:cubicBezTo>
                    <a:pt x="211413" y="169087"/>
                    <a:pt x="215107" y="167563"/>
                    <a:pt x="218407" y="164362"/>
                  </a:cubicBezTo>
                  <a:cubicBezTo>
                    <a:pt x="221707" y="161161"/>
                    <a:pt x="224333" y="155368"/>
                    <a:pt x="226286" y="146984"/>
                  </a:cubicBezTo>
                  <a:cubicBezTo>
                    <a:pt x="228239" y="138600"/>
                    <a:pt x="229239" y="126710"/>
                    <a:pt x="229285" y="111314"/>
                  </a:cubicBezTo>
                  <a:cubicBezTo>
                    <a:pt x="229239" y="96009"/>
                    <a:pt x="228239" y="84291"/>
                    <a:pt x="226286" y="76160"/>
                  </a:cubicBezTo>
                  <a:cubicBezTo>
                    <a:pt x="224333" y="68028"/>
                    <a:pt x="221707" y="62475"/>
                    <a:pt x="218407" y="59501"/>
                  </a:cubicBezTo>
                  <a:cubicBezTo>
                    <a:pt x="215107" y="56527"/>
                    <a:pt x="211413" y="55124"/>
                    <a:pt x="207325" y="55292"/>
                  </a:cubicBezTo>
                  <a:close/>
                  <a:moveTo>
                    <a:pt x="1286764" y="49806"/>
                  </a:moveTo>
                  <a:cubicBezTo>
                    <a:pt x="1288520" y="53310"/>
                    <a:pt x="1290263" y="56829"/>
                    <a:pt x="1291992" y="60362"/>
                  </a:cubicBezTo>
                  <a:cubicBezTo>
                    <a:pt x="1293721" y="63895"/>
                    <a:pt x="1295180" y="67013"/>
                    <a:pt x="1296367" y="69717"/>
                  </a:cubicBezTo>
                  <a:lnTo>
                    <a:pt x="1281512" y="74752"/>
                  </a:lnTo>
                  <a:lnTo>
                    <a:pt x="1324963" y="74752"/>
                  </a:lnTo>
                  <a:cubicBezTo>
                    <a:pt x="1326702" y="70694"/>
                    <a:pt x="1328369" y="66508"/>
                    <a:pt x="1329963" y="62193"/>
                  </a:cubicBezTo>
                  <a:cubicBezTo>
                    <a:pt x="1331558" y="57878"/>
                    <a:pt x="1332938" y="53749"/>
                    <a:pt x="1334103" y="49806"/>
                  </a:cubicBezTo>
                  <a:close/>
                  <a:moveTo>
                    <a:pt x="1557894" y="48206"/>
                  </a:moveTo>
                  <a:lnTo>
                    <a:pt x="1557894" y="69037"/>
                  </a:lnTo>
                  <a:lnTo>
                    <a:pt x="1598585" y="69037"/>
                  </a:lnTo>
                  <a:lnTo>
                    <a:pt x="1598585" y="48206"/>
                  </a:lnTo>
                  <a:close/>
                  <a:moveTo>
                    <a:pt x="1487486" y="48206"/>
                  </a:moveTo>
                  <a:lnTo>
                    <a:pt x="1487486" y="69037"/>
                  </a:lnTo>
                  <a:lnTo>
                    <a:pt x="1524290" y="69037"/>
                  </a:lnTo>
                  <a:lnTo>
                    <a:pt x="1524290" y="48206"/>
                  </a:lnTo>
                  <a:close/>
                  <a:moveTo>
                    <a:pt x="816545" y="42262"/>
                  </a:moveTo>
                  <a:cubicBezTo>
                    <a:pt x="812201" y="47758"/>
                    <a:pt x="807629" y="53254"/>
                    <a:pt x="802829" y="58750"/>
                  </a:cubicBezTo>
                  <a:lnTo>
                    <a:pt x="843519" y="58750"/>
                  </a:lnTo>
                  <a:cubicBezTo>
                    <a:pt x="845581" y="56217"/>
                    <a:pt x="847629" y="53554"/>
                    <a:pt x="849663" y="50764"/>
                  </a:cubicBezTo>
                  <a:cubicBezTo>
                    <a:pt x="851697" y="47973"/>
                    <a:pt x="853687" y="45139"/>
                    <a:pt x="855635" y="42262"/>
                  </a:cubicBezTo>
                  <a:close/>
                  <a:moveTo>
                    <a:pt x="1121497" y="33575"/>
                  </a:moveTo>
                  <a:lnTo>
                    <a:pt x="1121497" y="40690"/>
                  </a:lnTo>
                  <a:lnTo>
                    <a:pt x="1139099" y="40690"/>
                  </a:lnTo>
                  <a:lnTo>
                    <a:pt x="1139099" y="33575"/>
                  </a:lnTo>
                  <a:close/>
                  <a:moveTo>
                    <a:pt x="1071433" y="33575"/>
                  </a:moveTo>
                  <a:lnTo>
                    <a:pt x="1071433" y="40690"/>
                  </a:lnTo>
                  <a:lnTo>
                    <a:pt x="1090407" y="40690"/>
                  </a:lnTo>
                  <a:lnTo>
                    <a:pt x="1090407" y="33575"/>
                  </a:lnTo>
                  <a:close/>
                  <a:moveTo>
                    <a:pt x="59207" y="27203"/>
                  </a:moveTo>
                  <a:lnTo>
                    <a:pt x="109242" y="27203"/>
                  </a:lnTo>
                  <a:lnTo>
                    <a:pt x="109242" y="123901"/>
                  </a:lnTo>
                  <a:lnTo>
                    <a:pt x="128216" y="123901"/>
                  </a:lnTo>
                  <a:lnTo>
                    <a:pt x="128216" y="154733"/>
                  </a:lnTo>
                  <a:lnTo>
                    <a:pt x="109242" y="154733"/>
                  </a:lnTo>
                  <a:lnTo>
                    <a:pt x="109242" y="197253"/>
                  </a:lnTo>
                  <a:lnTo>
                    <a:pt x="71323" y="197253"/>
                  </a:lnTo>
                  <a:lnTo>
                    <a:pt x="71323" y="154733"/>
                  </a:lnTo>
                  <a:lnTo>
                    <a:pt x="0" y="154733"/>
                  </a:lnTo>
                  <a:lnTo>
                    <a:pt x="0" y="126642"/>
                  </a:lnTo>
                  <a:close/>
                  <a:moveTo>
                    <a:pt x="207325" y="24003"/>
                  </a:moveTo>
                  <a:cubicBezTo>
                    <a:pt x="225543" y="24011"/>
                    <a:pt x="240086" y="31303"/>
                    <a:pt x="250954" y="45879"/>
                  </a:cubicBezTo>
                  <a:cubicBezTo>
                    <a:pt x="261822" y="60456"/>
                    <a:pt x="267391" y="82267"/>
                    <a:pt x="267662" y="111314"/>
                  </a:cubicBezTo>
                  <a:cubicBezTo>
                    <a:pt x="267391" y="140637"/>
                    <a:pt x="261822" y="162810"/>
                    <a:pt x="250954" y="177834"/>
                  </a:cubicBezTo>
                  <a:cubicBezTo>
                    <a:pt x="240086" y="192858"/>
                    <a:pt x="225543" y="200398"/>
                    <a:pt x="207325" y="200453"/>
                  </a:cubicBezTo>
                  <a:cubicBezTo>
                    <a:pt x="189117" y="200398"/>
                    <a:pt x="174613" y="192858"/>
                    <a:pt x="163812" y="177834"/>
                  </a:cubicBezTo>
                  <a:cubicBezTo>
                    <a:pt x="153010" y="162810"/>
                    <a:pt x="147479" y="140637"/>
                    <a:pt x="147218" y="111314"/>
                  </a:cubicBezTo>
                  <a:cubicBezTo>
                    <a:pt x="147479" y="82067"/>
                    <a:pt x="153010" y="60199"/>
                    <a:pt x="163812" y="45708"/>
                  </a:cubicBezTo>
                  <a:cubicBezTo>
                    <a:pt x="174613" y="31217"/>
                    <a:pt x="189117" y="23982"/>
                    <a:pt x="207325" y="24003"/>
                  </a:cubicBezTo>
                  <a:close/>
                  <a:moveTo>
                    <a:pt x="1454567" y="16687"/>
                  </a:moveTo>
                  <a:lnTo>
                    <a:pt x="1631732" y="16687"/>
                  </a:lnTo>
                  <a:lnTo>
                    <a:pt x="1631732" y="181732"/>
                  </a:lnTo>
                  <a:cubicBezTo>
                    <a:pt x="1631799" y="189873"/>
                    <a:pt x="1630808" y="196327"/>
                    <a:pt x="1628760" y="201096"/>
                  </a:cubicBezTo>
                  <a:cubicBezTo>
                    <a:pt x="1626713" y="205865"/>
                    <a:pt x="1623207" y="209462"/>
                    <a:pt x="1618245" y="211888"/>
                  </a:cubicBezTo>
                  <a:cubicBezTo>
                    <a:pt x="1613039" y="214439"/>
                    <a:pt x="1606762" y="216076"/>
                    <a:pt x="1599414" y="216799"/>
                  </a:cubicBezTo>
                  <a:cubicBezTo>
                    <a:pt x="1592065" y="217522"/>
                    <a:pt x="1583331" y="217789"/>
                    <a:pt x="1573211" y="217598"/>
                  </a:cubicBezTo>
                  <a:cubicBezTo>
                    <a:pt x="1572544" y="212907"/>
                    <a:pt x="1571191" y="207559"/>
                    <a:pt x="1569153" y="201554"/>
                  </a:cubicBezTo>
                  <a:cubicBezTo>
                    <a:pt x="1567115" y="195549"/>
                    <a:pt x="1564962" y="190314"/>
                    <a:pt x="1562695" y="185851"/>
                  </a:cubicBezTo>
                  <a:cubicBezTo>
                    <a:pt x="1568596" y="186280"/>
                    <a:pt x="1574511" y="186508"/>
                    <a:pt x="1580440" y="186537"/>
                  </a:cubicBezTo>
                  <a:cubicBezTo>
                    <a:pt x="1586369" y="186566"/>
                    <a:pt x="1590513" y="186566"/>
                    <a:pt x="1592870" y="186537"/>
                  </a:cubicBezTo>
                  <a:cubicBezTo>
                    <a:pt x="1594909" y="186561"/>
                    <a:pt x="1596375" y="186170"/>
                    <a:pt x="1597271" y="185365"/>
                  </a:cubicBezTo>
                  <a:cubicBezTo>
                    <a:pt x="1598166" y="184559"/>
                    <a:pt x="1598604" y="183196"/>
                    <a:pt x="1598585" y="181275"/>
                  </a:cubicBezTo>
                  <a:lnTo>
                    <a:pt x="1598585" y="153819"/>
                  </a:lnTo>
                  <a:lnTo>
                    <a:pt x="1557894" y="153819"/>
                  </a:lnTo>
                  <a:lnTo>
                    <a:pt x="1557894" y="215771"/>
                  </a:lnTo>
                  <a:lnTo>
                    <a:pt x="1524290" y="215771"/>
                  </a:lnTo>
                  <a:lnTo>
                    <a:pt x="1524290" y="153819"/>
                  </a:lnTo>
                  <a:lnTo>
                    <a:pt x="1483142" y="153819"/>
                  </a:lnTo>
                  <a:cubicBezTo>
                    <a:pt x="1481032" y="166431"/>
                    <a:pt x="1477651" y="178494"/>
                    <a:pt x="1472998" y="190008"/>
                  </a:cubicBezTo>
                  <a:cubicBezTo>
                    <a:pt x="1468345" y="201522"/>
                    <a:pt x="1462049" y="211633"/>
                    <a:pt x="1454110" y="220341"/>
                  </a:cubicBezTo>
                  <a:cubicBezTo>
                    <a:pt x="1451172" y="217005"/>
                    <a:pt x="1447047" y="213169"/>
                    <a:pt x="1441737" y="208834"/>
                  </a:cubicBezTo>
                  <a:cubicBezTo>
                    <a:pt x="1436427" y="204499"/>
                    <a:pt x="1431788" y="201178"/>
                    <a:pt x="1427821" y="198870"/>
                  </a:cubicBezTo>
                  <a:cubicBezTo>
                    <a:pt x="1435996" y="189661"/>
                    <a:pt x="1441998" y="179326"/>
                    <a:pt x="1445830" y="167865"/>
                  </a:cubicBezTo>
                  <a:cubicBezTo>
                    <a:pt x="1449661" y="156404"/>
                    <a:pt x="1452108" y="144663"/>
                    <a:pt x="1453170" y="132641"/>
                  </a:cubicBezTo>
                  <a:cubicBezTo>
                    <a:pt x="1454233" y="120619"/>
                    <a:pt x="1454698" y="109162"/>
                    <a:pt x="1454567" y="98271"/>
                  </a:cubicBezTo>
                  <a:close/>
                  <a:moveTo>
                    <a:pt x="519365" y="16673"/>
                  </a:moveTo>
                  <a:lnTo>
                    <a:pt x="728305" y="16673"/>
                  </a:lnTo>
                  <a:lnTo>
                    <a:pt x="728305" y="50277"/>
                  </a:lnTo>
                  <a:lnTo>
                    <a:pt x="702702" y="50277"/>
                  </a:lnTo>
                  <a:lnTo>
                    <a:pt x="702702" y="178751"/>
                  </a:lnTo>
                  <a:cubicBezTo>
                    <a:pt x="702773" y="188023"/>
                    <a:pt x="701544" y="195310"/>
                    <a:pt x="699016" y="200610"/>
                  </a:cubicBezTo>
                  <a:cubicBezTo>
                    <a:pt x="696487" y="205911"/>
                    <a:pt x="692229" y="209826"/>
                    <a:pt x="686243" y="212355"/>
                  </a:cubicBezTo>
                  <a:cubicBezTo>
                    <a:pt x="680004" y="215122"/>
                    <a:pt x="672479" y="216903"/>
                    <a:pt x="663668" y="217698"/>
                  </a:cubicBezTo>
                  <a:cubicBezTo>
                    <a:pt x="654858" y="218494"/>
                    <a:pt x="644475" y="218846"/>
                    <a:pt x="632522" y="218756"/>
                  </a:cubicBezTo>
                  <a:cubicBezTo>
                    <a:pt x="631469" y="213545"/>
                    <a:pt x="629574" y="207564"/>
                    <a:pt x="626835" y="200810"/>
                  </a:cubicBezTo>
                  <a:cubicBezTo>
                    <a:pt x="624097" y="194057"/>
                    <a:pt x="621344" y="188304"/>
                    <a:pt x="618577" y="183551"/>
                  </a:cubicBezTo>
                  <a:cubicBezTo>
                    <a:pt x="623811" y="183922"/>
                    <a:pt x="629269" y="184171"/>
                    <a:pt x="634951" y="184296"/>
                  </a:cubicBezTo>
                  <a:cubicBezTo>
                    <a:pt x="640634" y="184422"/>
                    <a:pt x="645770" y="184484"/>
                    <a:pt x="650361" y="184482"/>
                  </a:cubicBezTo>
                  <a:cubicBezTo>
                    <a:pt x="654951" y="184481"/>
                    <a:pt x="658225" y="184475"/>
                    <a:pt x="660182" y="184466"/>
                  </a:cubicBezTo>
                  <a:cubicBezTo>
                    <a:pt x="662897" y="184499"/>
                    <a:pt x="664840" y="184032"/>
                    <a:pt x="666011" y="183065"/>
                  </a:cubicBezTo>
                  <a:cubicBezTo>
                    <a:pt x="667183" y="182099"/>
                    <a:pt x="667754" y="180432"/>
                    <a:pt x="667726" y="178065"/>
                  </a:cubicBezTo>
                  <a:lnTo>
                    <a:pt x="667726" y="50277"/>
                  </a:lnTo>
                  <a:lnTo>
                    <a:pt x="519365" y="50277"/>
                  </a:lnTo>
                  <a:close/>
                  <a:moveTo>
                    <a:pt x="328484" y="3657"/>
                  </a:moveTo>
                  <a:lnTo>
                    <a:pt x="359573" y="3657"/>
                  </a:lnTo>
                  <a:lnTo>
                    <a:pt x="359573" y="18288"/>
                  </a:lnTo>
                  <a:lnTo>
                    <a:pt x="397749" y="18288"/>
                  </a:lnTo>
                  <a:lnTo>
                    <a:pt x="397749" y="45005"/>
                  </a:lnTo>
                  <a:lnTo>
                    <a:pt x="359573" y="45005"/>
                  </a:lnTo>
                  <a:lnTo>
                    <a:pt x="359573" y="52120"/>
                  </a:lnTo>
                  <a:lnTo>
                    <a:pt x="392263" y="52120"/>
                  </a:lnTo>
                  <a:lnTo>
                    <a:pt x="392263" y="78609"/>
                  </a:lnTo>
                  <a:lnTo>
                    <a:pt x="295337" y="78609"/>
                  </a:lnTo>
                  <a:lnTo>
                    <a:pt x="295337" y="52120"/>
                  </a:lnTo>
                  <a:lnTo>
                    <a:pt x="328484" y="52120"/>
                  </a:lnTo>
                  <a:lnTo>
                    <a:pt x="328484" y="45005"/>
                  </a:lnTo>
                  <a:lnTo>
                    <a:pt x="289622" y="45005"/>
                  </a:lnTo>
                  <a:lnTo>
                    <a:pt x="289622" y="18288"/>
                  </a:lnTo>
                  <a:lnTo>
                    <a:pt x="328484" y="18288"/>
                  </a:lnTo>
                  <a:close/>
                  <a:moveTo>
                    <a:pt x="1927769" y="2729"/>
                  </a:moveTo>
                  <a:lnTo>
                    <a:pt x="1959087" y="12330"/>
                  </a:lnTo>
                  <a:cubicBezTo>
                    <a:pt x="1954287" y="26084"/>
                    <a:pt x="1948572" y="39952"/>
                    <a:pt x="1941942" y="53935"/>
                  </a:cubicBezTo>
                  <a:lnTo>
                    <a:pt x="1941942" y="160005"/>
                  </a:lnTo>
                  <a:cubicBezTo>
                    <a:pt x="1952782" y="149228"/>
                    <a:pt x="1962707" y="136036"/>
                    <a:pt x="1971718" y="120429"/>
                  </a:cubicBezTo>
                  <a:cubicBezTo>
                    <a:pt x="1980728" y="104822"/>
                    <a:pt x="1988253" y="88373"/>
                    <a:pt x="1994292" y="71080"/>
                  </a:cubicBezTo>
                  <a:lnTo>
                    <a:pt x="1954058" y="71080"/>
                  </a:lnTo>
                  <a:lnTo>
                    <a:pt x="1954058" y="39533"/>
                  </a:lnTo>
                  <a:lnTo>
                    <a:pt x="2008465" y="39533"/>
                  </a:lnTo>
                  <a:lnTo>
                    <a:pt x="2008465" y="3186"/>
                  </a:lnTo>
                  <a:lnTo>
                    <a:pt x="2040926" y="3186"/>
                  </a:lnTo>
                  <a:lnTo>
                    <a:pt x="2040926" y="39533"/>
                  </a:lnTo>
                  <a:lnTo>
                    <a:pt x="2101277" y="39533"/>
                  </a:lnTo>
                  <a:lnTo>
                    <a:pt x="2101277" y="71080"/>
                  </a:lnTo>
                  <a:lnTo>
                    <a:pt x="2056014" y="71080"/>
                  </a:lnTo>
                  <a:cubicBezTo>
                    <a:pt x="2062191" y="88177"/>
                    <a:pt x="2069839" y="104617"/>
                    <a:pt x="2078960" y="120400"/>
                  </a:cubicBezTo>
                  <a:cubicBezTo>
                    <a:pt x="2088080" y="136183"/>
                    <a:pt x="2097957" y="149537"/>
                    <a:pt x="2108592" y="160463"/>
                  </a:cubicBezTo>
                  <a:cubicBezTo>
                    <a:pt x="2104520" y="163496"/>
                    <a:pt x="2100148" y="167430"/>
                    <a:pt x="2095476" y="172264"/>
                  </a:cubicBezTo>
                  <a:cubicBezTo>
                    <a:pt x="2090804" y="177098"/>
                    <a:pt x="2086946" y="181775"/>
                    <a:pt x="2083903" y="186294"/>
                  </a:cubicBezTo>
                  <a:cubicBezTo>
                    <a:pt x="2078417" y="179665"/>
                    <a:pt x="2073159" y="172121"/>
                    <a:pt x="2068130" y="163663"/>
                  </a:cubicBezTo>
                  <a:lnTo>
                    <a:pt x="2068130" y="182637"/>
                  </a:lnTo>
                  <a:lnTo>
                    <a:pt x="2040926" y="182637"/>
                  </a:lnTo>
                  <a:lnTo>
                    <a:pt x="2040926" y="217155"/>
                  </a:lnTo>
                  <a:lnTo>
                    <a:pt x="2008465" y="217155"/>
                  </a:lnTo>
                  <a:lnTo>
                    <a:pt x="2008465" y="182637"/>
                  </a:lnTo>
                  <a:lnTo>
                    <a:pt x="1982633" y="182637"/>
                  </a:lnTo>
                  <a:lnTo>
                    <a:pt x="1982633" y="161834"/>
                  </a:lnTo>
                  <a:cubicBezTo>
                    <a:pt x="1979766" y="166525"/>
                    <a:pt x="1976756" y="170973"/>
                    <a:pt x="1973603" y="175179"/>
                  </a:cubicBezTo>
                  <a:cubicBezTo>
                    <a:pt x="1970451" y="179384"/>
                    <a:pt x="1967212" y="183318"/>
                    <a:pt x="1963888" y="186980"/>
                  </a:cubicBezTo>
                  <a:cubicBezTo>
                    <a:pt x="1961230" y="183270"/>
                    <a:pt x="1957859" y="179203"/>
                    <a:pt x="1953772" y="174779"/>
                  </a:cubicBezTo>
                  <a:cubicBezTo>
                    <a:pt x="1949686" y="170354"/>
                    <a:pt x="1945743" y="166573"/>
                    <a:pt x="1941942" y="163434"/>
                  </a:cubicBezTo>
                  <a:lnTo>
                    <a:pt x="1941942" y="218756"/>
                  </a:lnTo>
                  <a:lnTo>
                    <a:pt x="1910396" y="218756"/>
                  </a:lnTo>
                  <a:lnTo>
                    <a:pt x="1910396" y="107199"/>
                  </a:lnTo>
                  <a:cubicBezTo>
                    <a:pt x="1906738" y="112037"/>
                    <a:pt x="1903080" y="116533"/>
                    <a:pt x="1899423" y="120686"/>
                  </a:cubicBezTo>
                  <a:cubicBezTo>
                    <a:pt x="1898376" y="117888"/>
                    <a:pt x="1896838" y="114290"/>
                    <a:pt x="1894809" y="109891"/>
                  </a:cubicBezTo>
                  <a:cubicBezTo>
                    <a:pt x="1892779" y="105493"/>
                    <a:pt x="1890598" y="101082"/>
                    <a:pt x="1888264" y="96658"/>
                  </a:cubicBezTo>
                  <a:cubicBezTo>
                    <a:pt x="1885930" y="92234"/>
                    <a:pt x="1883782" y="88585"/>
                    <a:pt x="1881821" y="85710"/>
                  </a:cubicBezTo>
                  <a:cubicBezTo>
                    <a:pt x="1891207" y="75409"/>
                    <a:pt x="1899923" y="62979"/>
                    <a:pt x="1907967" y="48420"/>
                  </a:cubicBezTo>
                  <a:cubicBezTo>
                    <a:pt x="1916011" y="33861"/>
                    <a:pt x="1922611" y="18631"/>
                    <a:pt x="1927769" y="2729"/>
                  </a:cubicBezTo>
                  <a:close/>
                  <a:moveTo>
                    <a:pt x="411694" y="2271"/>
                  </a:moveTo>
                  <a:lnTo>
                    <a:pt x="444155" y="6843"/>
                  </a:lnTo>
                  <a:cubicBezTo>
                    <a:pt x="442555" y="19188"/>
                    <a:pt x="440497" y="31304"/>
                    <a:pt x="437983" y="43191"/>
                  </a:cubicBezTo>
                  <a:lnTo>
                    <a:pt x="472501" y="43191"/>
                  </a:lnTo>
                  <a:lnTo>
                    <a:pt x="472501" y="42962"/>
                  </a:lnTo>
                  <a:lnTo>
                    <a:pt x="477073" y="42962"/>
                  </a:lnTo>
                  <a:lnTo>
                    <a:pt x="482103" y="41819"/>
                  </a:lnTo>
                  <a:lnTo>
                    <a:pt x="504963" y="47763"/>
                  </a:lnTo>
                  <a:cubicBezTo>
                    <a:pt x="502739" y="60007"/>
                    <a:pt x="500157" y="72209"/>
                    <a:pt x="497219" y="84368"/>
                  </a:cubicBezTo>
                  <a:cubicBezTo>
                    <a:pt x="494280" y="96527"/>
                    <a:pt x="491299" y="107186"/>
                    <a:pt x="488275" y="116346"/>
                  </a:cubicBezTo>
                  <a:lnTo>
                    <a:pt x="461529" y="108332"/>
                  </a:lnTo>
                  <a:cubicBezTo>
                    <a:pt x="462691" y="103584"/>
                    <a:pt x="463910" y="98179"/>
                    <a:pt x="465186" y="92115"/>
                  </a:cubicBezTo>
                  <a:cubicBezTo>
                    <a:pt x="466463" y="86051"/>
                    <a:pt x="467682" y="79725"/>
                    <a:pt x="468844" y="73137"/>
                  </a:cubicBezTo>
                  <a:lnTo>
                    <a:pt x="430439" y="73137"/>
                  </a:lnTo>
                  <a:cubicBezTo>
                    <a:pt x="427810" y="81628"/>
                    <a:pt x="424896" y="89572"/>
                    <a:pt x="421695" y="96971"/>
                  </a:cubicBezTo>
                  <a:cubicBezTo>
                    <a:pt x="418495" y="104369"/>
                    <a:pt x="415009" y="111057"/>
                    <a:pt x="411237" y="117034"/>
                  </a:cubicBezTo>
                  <a:cubicBezTo>
                    <a:pt x="409070" y="114993"/>
                    <a:pt x="406203" y="112541"/>
                    <a:pt x="402636" y="109678"/>
                  </a:cubicBezTo>
                  <a:cubicBezTo>
                    <a:pt x="399069" y="106815"/>
                    <a:pt x="395459" y="104083"/>
                    <a:pt x="391806" y="101481"/>
                  </a:cubicBezTo>
                  <a:lnTo>
                    <a:pt x="391806" y="112214"/>
                  </a:lnTo>
                  <a:lnTo>
                    <a:pt x="296022" y="112214"/>
                  </a:lnTo>
                  <a:lnTo>
                    <a:pt x="296022" y="85725"/>
                  </a:lnTo>
                  <a:lnTo>
                    <a:pt x="391120" y="85725"/>
                  </a:lnTo>
                  <a:cubicBezTo>
                    <a:pt x="396678" y="74669"/>
                    <a:pt x="401107" y="61901"/>
                    <a:pt x="404407" y="47422"/>
                  </a:cubicBezTo>
                  <a:cubicBezTo>
                    <a:pt x="407708" y="32942"/>
                    <a:pt x="410137" y="17892"/>
                    <a:pt x="411694" y="2271"/>
                  </a:cubicBezTo>
                  <a:close/>
                  <a:moveTo>
                    <a:pt x="1041715" y="1828"/>
                  </a:moveTo>
                  <a:lnTo>
                    <a:pt x="1071433" y="1828"/>
                  </a:lnTo>
                  <a:lnTo>
                    <a:pt x="1071433" y="12344"/>
                  </a:lnTo>
                  <a:lnTo>
                    <a:pt x="1090407" y="12344"/>
                  </a:lnTo>
                  <a:lnTo>
                    <a:pt x="1090407" y="1828"/>
                  </a:lnTo>
                  <a:lnTo>
                    <a:pt x="1121497" y="1828"/>
                  </a:lnTo>
                  <a:lnTo>
                    <a:pt x="1121497" y="12344"/>
                  </a:lnTo>
                  <a:lnTo>
                    <a:pt x="1169046" y="12344"/>
                  </a:lnTo>
                  <a:lnTo>
                    <a:pt x="1169046" y="61922"/>
                  </a:lnTo>
                  <a:lnTo>
                    <a:pt x="1121497" y="61922"/>
                  </a:lnTo>
                  <a:lnTo>
                    <a:pt x="1121497" y="67665"/>
                  </a:lnTo>
                  <a:lnTo>
                    <a:pt x="1183905" y="67665"/>
                  </a:lnTo>
                  <a:cubicBezTo>
                    <a:pt x="1183895" y="67832"/>
                    <a:pt x="1183857" y="68869"/>
                    <a:pt x="1183790" y="70776"/>
                  </a:cubicBezTo>
                  <a:cubicBezTo>
                    <a:pt x="1183724" y="72683"/>
                    <a:pt x="1183686" y="74462"/>
                    <a:pt x="1183676" y="76112"/>
                  </a:cubicBezTo>
                  <a:cubicBezTo>
                    <a:pt x="1183266" y="84269"/>
                    <a:pt x="1182600" y="90801"/>
                    <a:pt x="1181676" y="95708"/>
                  </a:cubicBezTo>
                  <a:cubicBezTo>
                    <a:pt x="1180752" y="100614"/>
                    <a:pt x="1179285" y="104292"/>
                    <a:pt x="1177275" y="106742"/>
                  </a:cubicBezTo>
                  <a:cubicBezTo>
                    <a:pt x="1175389" y="108999"/>
                    <a:pt x="1173160" y="110656"/>
                    <a:pt x="1170589" y="111714"/>
                  </a:cubicBezTo>
                  <a:cubicBezTo>
                    <a:pt x="1168017" y="112771"/>
                    <a:pt x="1165445" y="113400"/>
                    <a:pt x="1162873" y="113600"/>
                  </a:cubicBezTo>
                  <a:cubicBezTo>
                    <a:pt x="1160416" y="113843"/>
                    <a:pt x="1157216" y="113987"/>
                    <a:pt x="1153272" y="114030"/>
                  </a:cubicBezTo>
                  <a:cubicBezTo>
                    <a:pt x="1149329" y="114073"/>
                    <a:pt x="1144986" y="113930"/>
                    <a:pt x="1140242" y="113600"/>
                  </a:cubicBezTo>
                  <a:cubicBezTo>
                    <a:pt x="1140085" y="110604"/>
                    <a:pt x="1139485" y="107223"/>
                    <a:pt x="1138442" y="103455"/>
                  </a:cubicBezTo>
                  <a:cubicBezTo>
                    <a:pt x="1137399" y="99688"/>
                    <a:pt x="1136170" y="96363"/>
                    <a:pt x="1134756" y="93481"/>
                  </a:cubicBezTo>
                  <a:cubicBezTo>
                    <a:pt x="1137156" y="93810"/>
                    <a:pt x="1139271" y="94011"/>
                    <a:pt x="1141099" y="94083"/>
                  </a:cubicBezTo>
                  <a:cubicBezTo>
                    <a:pt x="1142928" y="94154"/>
                    <a:pt x="1144471" y="94183"/>
                    <a:pt x="1145728" y="94169"/>
                  </a:cubicBezTo>
                  <a:cubicBezTo>
                    <a:pt x="1146633" y="94192"/>
                    <a:pt x="1147453" y="94087"/>
                    <a:pt x="1148186" y="93853"/>
                  </a:cubicBezTo>
                  <a:cubicBezTo>
                    <a:pt x="1148919" y="93619"/>
                    <a:pt x="1149624" y="93113"/>
                    <a:pt x="1150300" y="92335"/>
                  </a:cubicBezTo>
                  <a:cubicBezTo>
                    <a:pt x="1150796" y="91647"/>
                    <a:pt x="1151177" y="90501"/>
                    <a:pt x="1151443" y="88896"/>
                  </a:cubicBezTo>
                  <a:lnTo>
                    <a:pt x="1121497" y="88896"/>
                  </a:lnTo>
                  <a:lnTo>
                    <a:pt x="1121497" y="113153"/>
                  </a:lnTo>
                  <a:lnTo>
                    <a:pt x="1090407" y="113153"/>
                  </a:lnTo>
                  <a:lnTo>
                    <a:pt x="1090407" y="88896"/>
                  </a:lnTo>
                  <a:lnTo>
                    <a:pt x="1065261" y="88896"/>
                  </a:lnTo>
                  <a:cubicBezTo>
                    <a:pt x="1062794" y="94408"/>
                    <a:pt x="1059156" y="99518"/>
                    <a:pt x="1054346" y="104228"/>
                  </a:cubicBezTo>
                  <a:cubicBezTo>
                    <a:pt x="1049535" y="108939"/>
                    <a:pt x="1043268" y="113134"/>
                    <a:pt x="1035543" y="116814"/>
                  </a:cubicBezTo>
                  <a:lnTo>
                    <a:pt x="1158530" y="116814"/>
                  </a:lnTo>
                  <a:lnTo>
                    <a:pt x="1158530" y="176450"/>
                  </a:lnTo>
                  <a:lnTo>
                    <a:pt x="1129041" y="176450"/>
                  </a:lnTo>
                  <a:cubicBezTo>
                    <a:pt x="1140466" y="179246"/>
                    <a:pt x="1151620" y="182227"/>
                    <a:pt x="1162502" y="185394"/>
                  </a:cubicBezTo>
                  <a:cubicBezTo>
                    <a:pt x="1173384" y="188561"/>
                    <a:pt x="1182652" y="191600"/>
                    <a:pt x="1190306" y="194510"/>
                  </a:cubicBezTo>
                  <a:lnTo>
                    <a:pt x="1171789" y="219198"/>
                  </a:lnTo>
                  <a:cubicBezTo>
                    <a:pt x="1165112" y="216395"/>
                    <a:pt x="1156749" y="213316"/>
                    <a:pt x="1146702" y="209961"/>
                  </a:cubicBezTo>
                  <a:cubicBezTo>
                    <a:pt x="1136655" y="206607"/>
                    <a:pt x="1126125" y="203342"/>
                    <a:pt x="1115113" y="200165"/>
                  </a:cubicBezTo>
                  <a:cubicBezTo>
                    <a:pt x="1104101" y="196989"/>
                    <a:pt x="1093808" y="194266"/>
                    <a:pt x="1084235" y="191995"/>
                  </a:cubicBezTo>
                  <a:lnTo>
                    <a:pt x="1101380" y="170278"/>
                  </a:lnTo>
                  <a:cubicBezTo>
                    <a:pt x="1104938" y="170973"/>
                    <a:pt x="1108681" y="171754"/>
                    <a:pt x="1112610" y="172621"/>
                  </a:cubicBezTo>
                  <a:cubicBezTo>
                    <a:pt x="1116539" y="173488"/>
                    <a:pt x="1120568" y="174383"/>
                    <a:pt x="1124697" y="175307"/>
                  </a:cubicBezTo>
                  <a:lnTo>
                    <a:pt x="1124697" y="143532"/>
                  </a:lnTo>
                  <a:lnTo>
                    <a:pt x="1035772" y="143532"/>
                  </a:lnTo>
                  <a:lnTo>
                    <a:pt x="1035772" y="178736"/>
                  </a:lnTo>
                  <a:cubicBezTo>
                    <a:pt x="1045726" y="175210"/>
                    <a:pt x="1053079" y="171070"/>
                    <a:pt x="1057832" y="166317"/>
                  </a:cubicBezTo>
                  <a:cubicBezTo>
                    <a:pt x="1062585" y="161565"/>
                    <a:pt x="1066052" y="156112"/>
                    <a:pt x="1068233" y="149961"/>
                  </a:cubicBezTo>
                  <a:lnTo>
                    <a:pt x="1101151" y="149961"/>
                  </a:lnTo>
                  <a:cubicBezTo>
                    <a:pt x="1098177" y="161603"/>
                    <a:pt x="1092925" y="171872"/>
                    <a:pt x="1085395" y="180768"/>
                  </a:cubicBezTo>
                  <a:cubicBezTo>
                    <a:pt x="1077865" y="189664"/>
                    <a:pt x="1066246" y="197228"/>
                    <a:pt x="1050538" y="203460"/>
                  </a:cubicBezTo>
                  <a:cubicBezTo>
                    <a:pt x="1034829" y="209692"/>
                    <a:pt x="1013220" y="214633"/>
                    <a:pt x="985708" y="218284"/>
                  </a:cubicBezTo>
                  <a:cubicBezTo>
                    <a:pt x="984561" y="214131"/>
                    <a:pt x="982627" y="209292"/>
                    <a:pt x="979908" y="203768"/>
                  </a:cubicBezTo>
                  <a:cubicBezTo>
                    <a:pt x="977188" y="198243"/>
                    <a:pt x="974398" y="193633"/>
                    <a:pt x="971535" y="189938"/>
                  </a:cubicBezTo>
                  <a:cubicBezTo>
                    <a:pt x="985651" y="188571"/>
                    <a:pt x="997767" y="187018"/>
                    <a:pt x="1007883" y="185280"/>
                  </a:cubicBezTo>
                  <a:cubicBezTo>
                    <a:pt x="1017998" y="183542"/>
                    <a:pt x="1026456" y="181589"/>
                    <a:pt x="1033257" y="179422"/>
                  </a:cubicBezTo>
                  <a:lnTo>
                    <a:pt x="1003768" y="179422"/>
                  </a:lnTo>
                  <a:lnTo>
                    <a:pt x="1003768" y="126862"/>
                  </a:lnTo>
                  <a:cubicBezTo>
                    <a:pt x="999882" y="127737"/>
                    <a:pt x="995767" y="128498"/>
                    <a:pt x="991424" y="129145"/>
                  </a:cubicBezTo>
                  <a:cubicBezTo>
                    <a:pt x="989890" y="125458"/>
                    <a:pt x="987528" y="121126"/>
                    <a:pt x="984337" y="116149"/>
                  </a:cubicBezTo>
                  <a:cubicBezTo>
                    <a:pt x="981146" y="111172"/>
                    <a:pt x="978098" y="107122"/>
                    <a:pt x="975193" y="104000"/>
                  </a:cubicBezTo>
                  <a:cubicBezTo>
                    <a:pt x="987461" y="102383"/>
                    <a:pt x="997672" y="100295"/>
                    <a:pt x="1005825" y="97735"/>
                  </a:cubicBezTo>
                  <a:cubicBezTo>
                    <a:pt x="1013979" y="95175"/>
                    <a:pt x="1020532" y="92229"/>
                    <a:pt x="1025485" y="88896"/>
                  </a:cubicBezTo>
                  <a:lnTo>
                    <a:pt x="987080" y="88896"/>
                  </a:lnTo>
                  <a:cubicBezTo>
                    <a:pt x="988485" y="82204"/>
                    <a:pt x="989847" y="74580"/>
                    <a:pt x="991166" y="66025"/>
                  </a:cubicBezTo>
                  <a:cubicBezTo>
                    <a:pt x="992486" y="57470"/>
                    <a:pt x="993562" y="49102"/>
                    <a:pt x="994395" y="40919"/>
                  </a:cubicBezTo>
                  <a:lnTo>
                    <a:pt x="1007197" y="40919"/>
                  </a:lnTo>
                  <a:lnTo>
                    <a:pt x="1007197" y="40690"/>
                  </a:lnTo>
                  <a:lnTo>
                    <a:pt x="1041715" y="40690"/>
                  </a:lnTo>
                  <a:lnTo>
                    <a:pt x="1041715" y="33575"/>
                  </a:lnTo>
                  <a:lnTo>
                    <a:pt x="990281" y="33575"/>
                  </a:lnTo>
                  <a:lnTo>
                    <a:pt x="990281" y="12344"/>
                  </a:lnTo>
                  <a:lnTo>
                    <a:pt x="1041715" y="12344"/>
                  </a:lnTo>
                  <a:close/>
                  <a:moveTo>
                    <a:pt x="803743" y="457"/>
                  </a:moveTo>
                  <a:lnTo>
                    <a:pt x="839633" y="7543"/>
                  </a:lnTo>
                  <a:cubicBezTo>
                    <a:pt x="838833" y="8905"/>
                    <a:pt x="838033" y="10239"/>
                    <a:pt x="837233" y="11544"/>
                  </a:cubicBezTo>
                  <a:cubicBezTo>
                    <a:pt x="836433" y="12849"/>
                    <a:pt x="835633" y="14182"/>
                    <a:pt x="834832" y="15544"/>
                  </a:cubicBezTo>
                  <a:lnTo>
                    <a:pt x="874609" y="15544"/>
                  </a:lnTo>
                  <a:lnTo>
                    <a:pt x="879867" y="14173"/>
                  </a:lnTo>
                  <a:lnTo>
                    <a:pt x="903184" y="29017"/>
                  </a:lnTo>
                  <a:cubicBezTo>
                    <a:pt x="900522" y="33523"/>
                    <a:pt x="897445" y="38332"/>
                    <a:pt x="893954" y="43445"/>
                  </a:cubicBezTo>
                  <a:cubicBezTo>
                    <a:pt x="890463" y="48558"/>
                    <a:pt x="886758" y="53659"/>
                    <a:pt x="882839" y="58750"/>
                  </a:cubicBezTo>
                  <a:lnTo>
                    <a:pt x="941817" y="58750"/>
                  </a:lnTo>
                  <a:lnTo>
                    <a:pt x="941817" y="140789"/>
                  </a:lnTo>
                  <a:lnTo>
                    <a:pt x="894268" y="140789"/>
                  </a:lnTo>
                  <a:lnTo>
                    <a:pt x="894268" y="176702"/>
                  </a:lnTo>
                  <a:cubicBezTo>
                    <a:pt x="894159" y="180576"/>
                    <a:pt x="894664" y="183064"/>
                    <a:pt x="895783" y="184165"/>
                  </a:cubicBezTo>
                  <a:cubicBezTo>
                    <a:pt x="896902" y="185265"/>
                    <a:pt x="899293" y="185751"/>
                    <a:pt x="902955" y="185623"/>
                  </a:cubicBezTo>
                  <a:lnTo>
                    <a:pt x="921243" y="185623"/>
                  </a:lnTo>
                  <a:cubicBezTo>
                    <a:pt x="924677" y="185947"/>
                    <a:pt x="927011" y="184269"/>
                    <a:pt x="928244" y="180590"/>
                  </a:cubicBezTo>
                  <a:cubicBezTo>
                    <a:pt x="929478" y="176911"/>
                    <a:pt x="930268" y="169287"/>
                    <a:pt x="930616" y="157716"/>
                  </a:cubicBezTo>
                  <a:cubicBezTo>
                    <a:pt x="934302" y="160413"/>
                    <a:pt x="939045" y="162910"/>
                    <a:pt x="944846" y="165207"/>
                  </a:cubicBezTo>
                  <a:cubicBezTo>
                    <a:pt x="950647" y="167504"/>
                    <a:pt x="955962" y="169201"/>
                    <a:pt x="960791" y="170297"/>
                  </a:cubicBezTo>
                  <a:cubicBezTo>
                    <a:pt x="959305" y="187351"/>
                    <a:pt x="955876" y="199120"/>
                    <a:pt x="950504" y="205603"/>
                  </a:cubicBezTo>
                  <a:cubicBezTo>
                    <a:pt x="945132" y="212085"/>
                    <a:pt x="936445" y="215170"/>
                    <a:pt x="924444" y="214855"/>
                  </a:cubicBezTo>
                  <a:lnTo>
                    <a:pt x="897469" y="214855"/>
                  </a:lnTo>
                  <a:cubicBezTo>
                    <a:pt x="882486" y="215041"/>
                    <a:pt x="872332" y="212271"/>
                    <a:pt x="867008" y="206546"/>
                  </a:cubicBezTo>
                  <a:cubicBezTo>
                    <a:pt x="861683" y="200821"/>
                    <a:pt x="859188" y="191025"/>
                    <a:pt x="859521" y="177159"/>
                  </a:cubicBezTo>
                  <a:lnTo>
                    <a:pt x="859521" y="140789"/>
                  </a:lnTo>
                  <a:cubicBezTo>
                    <a:pt x="855521" y="151726"/>
                    <a:pt x="849679" y="161975"/>
                    <a:pt x="841995" y="171535"/>
                  </a:cubicBezTo>
                  <a:cubicBezTo>
                    <a:pt x="834312" y="181095"/>
                    <a:pt x="824101" y="189765"/>
                    <a:pt x="811363" y="197543"/>
                  </a:cubicBezTo>
                  <a:cubicBezTo>
                    <a:pt x="798625" y="205321"/>
                    <a:pt x="782674" y="212006"/>
                    <a:pt x="763509" y="217598"/>
                  </a:cubicBezTo>
                  <a:cubicBezTo>
                    <a:pt x="761685" y="213182"/>
                    <a:pt x="759047" y="208366"/>
                    <a:pt x="755594" y="203151"/>
                  </a:cubicBezTo>
                  <a:cubicBezTo>
                    <a:pt x="752141" y="197936"/>
                    <a:pt x="748531" y="193464"/>
                    <a:pt x="744764" y="189734"/>
                  </a:cubicBezTo>
                  <a:cubicBezTo>
                    <a:pt x="766572" y="184080"/>
                    <a:pt x="783536" y="177096"/>
                    <a:pt x="795656" y="168781"/>
                  </a:cubicBezTo>
                  <a:cubicBezTo>
                    <a:pt x="807777" y="160465"/>
                    <a:pt x="816568" y="151135"/>
                    <a:pt x="822031" y="140789"/>
                  </a:cubicBezTo>
                  <a:lnTo>
                    <a:pt x="767167" y="140789"/>
                  </a:lnTo>
                  <a:lnTo>
                    <a:pt x="767167" y="92102"/>
                  </a:lnTo>
                  <a:lnTo>
                    <a:pt x="763509" y="94848"/>
                  </a:lnTo>
                  <a:cubicBezTo>
                    <a:pt x="760809" y="90735"/>
                    <a:pt x="757237" y="86268"/>
                    <a:pt x="752794" y="81447"/>
                  </a:cubicBezTo>
                  <a:cubicBezTo>
                    <a:pt x="748350" y="76625"/>
                    <a:pt x="744150" y="72790"/>
                    <a:pt x="740192" y="69940"/>
                  </a:cubicBezTo>
                  <a:cubicBezTo>
                    <a:pt x="755284" y="59685"/>
                    <a:pt x="768134" y="48474"/>
                    <a:pt x="778740" y="36308"/>
                  </a:cubicBezTo>
                  <a:cubicBezTo>
                    <a:pt x="789346" y="24142"/>
                    <a:pt x="797680" y="12192"/>
                    <a:pt x="803743" y="457"/>
                  </a:cubicBezTo>
                  <a:close/>
                  <a:moveTo>
                    <a:pt x="1323819" y="228"/>
                  </a:moveTo>
                  <a:cubicBezTo>
                    <a:pt x="1325663" y="3600"/>
                    <a:pt x="1327464" y="7201"/>
                    <a:pt x="1329221" y="11030"/>
                  </a:cubicBezTo>
                  <a:cubicBezTo>
                    <a:pt x="1330977" y="14859"/>
                    <a:pt x="1332605" y="18573"/>
                    <a:pt x="1334103" y="22174"/>
                  </a:cubicBezTo>
                  <a:lnTo>
                    <a:pt x="1412719" y="22174"/>
                  </a:lnTo>
                  <a:lnTo>
                    <a:pt x="1412719" y="49806"/>
                  </a:lnTo>
                  <a:lnTo>
                    <a:pt x="1348968" y="49806"/>
                  </a:lnTo>
                  <a:lnTo>
                    <a:pt x="1370457" y="53925"/>
                  </a:lnTo>
                  <a:cubicBezTo>
                    <a:pt x="1368285" y="57711"/>
                    <a:pt x="1366170" y="61354"/>
                    <a:pt x="1364113" y="64854"/>
                  </a:cubicBezTo>
                  <a:cubicBezTo>
                    <a:pt x="1362056" y="68353"/>
                    <a:pt x="1360055" y="71653"/>
                    <a:pt x="1358112" y="74752"/>
                  </a:cubicBezTo>
                  <a:lnTo>
                    <a:pt x="1403347" y="74752"/>
                  </a:lnTo>
                  <a:lnTo>
                    <a:pt x="1403347" y="189951"/>
                  </a:lnTo>
                  <a:cubicBezTo>
                    <a:pt x="1403408" y="196700"/>
                    <a:pt x="1402485" y="201891"/>
                    <a:pt x="1400577" y="205525"/>
                  </a:cubicBezTo>
                  <a:cubicBezTo>
                    <a:pt x="1398669" y="209159"/>
                    <a:pt x="1395405" y="211893"/>
                    <a:pt x="1390785" y="213726"/>
                  </a:cubicBezTo>
                  <a:cubicBezTo>
                    <a:pt x="1386232" y="215598"/>
                    <a:pt x="1380664" y="216770"/>
                    <a:pt x="1374081" y="217241"/>
                  </a:cubicBezTo>
                  <a:cubicBezTo>
                    <a:pt x="1367497" y="217713"/>
                    <a:pt x="1359812" y="217913"/>
                    <a:pt x="1351026" y="217841"/>
                  </a:cubicBezTo>
                  <a:cubicBezTo>
                    <a:pt x="1350283" y="214041"/>
                    <a:pt x="1349083" y="209926"/>
                    <a:pt x="1347425" y="205497"/>
                  </a:cubicBezTo>
                  <a:cubicBezTo>
                    <a:pt x="1345768" y="201068"/>
                    <a:pt x="1343996" y="197181"/>
                    <a:pt x="1342110" y="193838"/>
                  </a:cubicBezTo>
                  <a:cubicBezTo>
                    <a:pt x="1347187" y="194062"/>
                    <a:pt x="1352293" y="194186"/>
                    <a:pt x="1357427" y="194210"/>
                  </a:cubicBezTo>
                  <a:cubicBezTo>
                    <a:pt x="1362561" y="194233"/>
                    <a:pt x="1366066" y="194186"/>
                    <a:pt x="1367942" y="194067"/>
                  </a:cubicBezTo>
                  <a:cubicBezTo>
                    <a:pt x="1369752" y="194086"/>
                    <a:pt x="1371047" y="193762"/>
                    <a:pt x="1371828" y="193095"/>
                  </a:cubicBezTo>
                  <a:cubicBezTo>
                    <a:pt x="1372609" y="192428"/>
                    <a:pt x="1372990" y="191304"/>
                    <a:pt x="1372971" y="189723"/>
                  </a:cubicBezTo>
                  <a:lnTo>
                    <a:pt x="1372971" y="133958"/>
                  </a:lnTo>
                  <a:lnTo>
                    <a:pt x="1359234" y="148570"/>
                  </a:lnTo>
                  <a:cubicBezTo>
                    <a:pt x="1358542" y="147890"/>
                    <a:pt x="1357808" y="147195"/>
                    <a:pt x="1357030" y="146487"/>
                  </a:cubicBezTo>
                  <a:cubicBezTo>
                    <a:pt x="1356253" y="145778"/>
                    <a:pt x="1355461" y="145026"/>
                    <a:pt x="1354655" y="144232"/>
                  </a:cubicBezTo>
                  <a:lnTo>
                    <a:pt x="1354655" y="191538"/>
                  </a:lnTo>
                  <a:lnTo>
                    <a:pt x="1289961" y="191538"/>
                  </a:lnTo>
                  <a:lnTo>
                    <a:pt x="1289961" y="199996"/>
                  </a:lnTo>
                  <a:lnTo>
                    <a:pt x="1262557" y="199996"/>
                  </a:lnTo>
                  <a:lnTo>
                    <a:pt x="1262557" y="145374"/>
                  </a:lnTo>
                  <a:cubicBezTo>
                    <a:pt x="1261522" y="146054"/>
                    <a:pt x="1260501" y="146691"/>
                    <a:pt x="1259494" y="147286"/>
                  </a:cubicBezTo>
                  <a:cubicBezTo>
                    <a:pt x="1258487" y="147880"/>
                    <a:pt x="1257523" y="148460"/>
                    <a:pt x="1256602" y="149026"/>
                  </a:cubicBezTo>
                  <a:cubicBezTo>
                    <a:pt x="1255953" y="146677"/>
                    <a:pt x="1254789" y="143385"/>
                    <a:pt x="1253109" y="139150"/>
                  </a:cubicBezTo>
                  <a:cubicBezTo>
                    <a:pt x="1251430" y="134916"/>
                    <a:pt x="1249693" y="130821"/>
                    <a:pt x="1247899" y="126867"/>
                  </a:cubicBezTo>
                  <a:lnTo>
                    <a:pt x="1247899" y="218284"/>
                  </a:lnTo>
                  <a:lnTo>
                    <a:pt x="1216380" y="218284"/>
                  </a:lnTo>
                  <a:lnTo>
                    <a:pt x="1216380" y="74752"/>
                  </a:lnTo>
                  <a:lnTo>
                    <a:pt x="1261870" y="74752"/>
                  </a:lnTo>
                  <a:cubicBezTo>
                    <a:pt x="1260687" y="71486"/>
                    <a:pt x="1259332" y="68062"/>
                    <a:pt x="1257805" y="64482"/>
                  </a:cubicBezTo>
                  <a:cubicBezTo>
                    <a:pt x="1256278" y="60901"/>
                    <a:pt x="1254808" y="57535"/>
                    <a:pt x="1253396" y="54383"/>
                  </a:cubicBezTo>
                  <a:lnTo>
                    <a:pt x="1268038" y="49806"/>
                  </a:lnTo>
                  <a:lnTo>
                    <a:pt x="1206779" y="49806"/>
                  </a:lnTo>
                  <a:lnTo>
                    <a:pt x="1206779" y="22174"/>
                  </a:lnTo>
                  <a:lnTo>
                    <a:pt x="1295909" y="22174"/>
                  </a:lnTo>
                  <a:cubicBezTo>
                    <a:pt x="1294975" y="19759"/>
                    <a:pt x="1293984" y="17387"/>
                    <a:pt x="1292935" y="15059"/>
                  </a:cubicBezTo>
                  <a:cubicBezTo>
                    <a:pt x="1291886" y="12730"/>
                    <a:pt x="1290895" y="10530"/>
                    <a:pt x="1289961" y="8458"/>
                  </a:cubicBezTo>
                  <a:close/>
                  <a:moveTo>
                    <a:pt x="1775750" y="0"/>
                  </a:moveTo>
                  <a:cubicBezTo>
                    <a:pt x="1778308" y="3281"/>
                    <a:pt x="1780737" y="6891"/>
                    <a:pt x="1783037" y="10830"/>
                  </a:cubicBezTo>
                  <a:cubicBezTo>
                    <a:pt x="1785337" y="14768"/>
                    <a:pt x="1787252" y="18550"/>
                    <a:pt x="1788780" y="22174"/>
                  </a:cubicBezTo>
                  <a:lnTo>
                    <a:pt x="1866733" y="22174"/>
                  </a:lnTo>
                  <a:lnTo>
                    <a:pt x="1866733" y="77924"/>
                  </a:lnTo>
                  <a:lnTo>
                    <a:pt x="1832214" y="77924"/>
                  </a:lnTo>
                  <a:lnTo>
                    <a:pt x="1832214" y="53463"/>
                  </a:lnTo>
                  <a:lnTo>
                    <a:pt x="1698712" y="53463"/>
                  </a:lnTo>
                  <a:lnTo>
                    <a:pt x="1698712" y="77924"/>
                  </a:lnTo>
                  <a:lnTo>
                    <a:pt x="1666022" y="77924"/>
                  </a:lnTo>
                  <a:lnTo>
                    <a:pt x="1666022" y="22174"/>
                  </a:lnTo>
                  <a:lnTo>
                    <a:pt x="1749233" y="22174"/>
                  </a:lnTo>
                  <a:cubicBezTo>
                    <a:pt x="1748194" y="19988"/>
                    <a:pt x="1747070" y="17845"/>
                    <a:pt x="1745861" y="15744"/>
                  </a:cubicBezTo>
                  <a:cubicBezTo>
                    <a:pt x="1744651" y="13644"/>
                    <a:pt x="1743413" y="11672"/>
                    <a:pt x="1742146" y="982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125C3DC-7992-4431-A112-064C493224FA}"/>
                </a:ext>
              </a:extLst>
            </p:cNvPr>
            <p:cNvSpPr txBox="1"/>
            <p:nvPr/>
          </p:nvSpPr>
          <p:spPr>
            <a:xfrm>
              <a:off x="433202" y="2172810"/>
              <a:ext cx="4940374" cy="436234"/>
            </a:xfrm>
            <a:custGeom>
              <a:avLst/>
              <a:gdLst/>
              <a:ahLst/>
              <a:cxnLst/>
              <a:rect l="l" t="t" r="r" b="b"/>
              <a:pathLst>
                <a:path w="2495702" h="220370">
                  <a:moveTo>
                    <a:pt x="73380" y="161849"/>
                  </a:moveTo>
                  <a:lnTo>
                    <a:pt x="73380" y="183566"/>
                  </a:lnTo>
                  <a:lnTo>
                    <a:pt x="146990" y="183566"/>
                  </a:lnTo>
                  <a:lnTo>
                    <a:pt x="146990" y="161849"/>
                  </a:lnTo>
                  <a:close/>
                  <a:moveTo>
                    <a:pt x="2118055" y="150876"/>
                  </a:moveTo>
                  <a:lnTo>
                    <a:pt x="2118055" y="180594"/>
                  </a:lnTo>
                  <a:lnTo>
                    <a:pt x="2200122" y="180594"/>
                  </a:lnTo>
                  <a:lnTo>
                    <a:pt x="2200122" y="150876"/>
                  </a:lnTo>
                  <a:close/>
                  <a:moveTo>
                    <a:pt x="1482699" y="147447"/>
                  </a:moveTo>
                  <a:cubicBezTo>
                    <a:pt x="1478342" y="152610"/>
                    <a:pt x="1473684" y="157715"/>
                    <a:pt x="1468726" y="162763"/>
                  </a:cubicBezTo>
                  <a:cubicBezTo>
                    <a:pt x="1463768" y="167811"/>
                    <a:pt x="1458596" y="172688"/>
                    <a:pt x="1453210" y="177394"/>
                  </a:cubicBezTo>
                  <a:lnTo>
                    <a:pt x="1518818" y="174193"/>
                  </a:lnTo>
                  <a:cubicBezTo>
                    <a:pt x="1516299" y="171326"/>
                    <a:pt x="1513736" y="168545"/>
                    <a:pt x="1511131" y="165849"/>
                  </a:cubicBezTo>
                  <a:cubicBezTo>
                    <a:pt x="1508526" y="163154"/>
                    <a:pt x="1505907" y="160601"/>
                    <a:pt x="1503273" y="158191"/>
                  </a:cubicBezTo>
                  <a:lnTo>
                    <a:pt x="1524304" y="147447"/>
                  </a:lnTo>
                  <a:close/>
                  <a:moveTo>
                    <a:pt x="2368829" y="136007"/>
                  </a:moveTo>
                  <a:lnTo>
                    <a:pt x="2401976" y="136007"/>
                  </a:lnTo>
                  <a:lnTo>
                    <a:pt x="2401976" y="145861"/>
                  </a:lnTo>
                  <a:lnTo>
                    <a:pt x="2489987" y="145861"/>
                  </a:lnTo>
                  <a:lnTo>
                    <a:pt x="2489987" y="171893"/>
                  </a:lnTo>
                  <a:lnTo>
                    <a:pt x="2434209" y="171893"/>
                  </a:lnTo>
                  <a:cubicBezTo>
                    <a:pt x="2443572" y="176151"/>
                    <a:pt x="2453535" y="179980"/>
                    <a:pt x="2464098" y="183380"/>
                  </a:cubicBezTo>
                  <a:cubicBezTo>
                    <a:pt x="2474661" y="186781"/>
                    <a:pt x="2485196" y="189581"/>
                    <a:pt x="2495702" y="191781"/>
                  </a:cubicBezTo>
                  <a:cubicBezTo>
                    <a:pt x="2492130" y="195201"/>
                    <a:pt x="2488416" y="199449"/>
                    <a:pt x="2484558" y="204526"/>
                  </a:cubicBezTo>
                  <a:cubicBezTo>
                    <a:pt x="2480700" y="209602"/>
                    <a:pt x="2477557" y="214193"/>
                    <a:pt x="2475128" y="218299"/>
                  </a:cubicBezTo>
                  <a:cubicBezTo>
                    <a:pt x="2462436" y="214803"/>
                    <a:pt x="2449816" y="210136"/>
                    <a:pt x="2437266" y="204297"/>
                  </a:cubicBezTo>
                  <a:cubicBezTo>
                    <a:pt x="2424717" y="198458"/>
                    <a:pt x="2412954" y="191848"/>
                    <a:pt x="2401976" y="184466"/>
                  </a:cubicBezTo>
                  <a:lnTo>
                    <a:pt x="2401976" y="219442"/>
                  </a:lnTo>
                  <a:lnTo>
                    <a:pt x="2368829" y="219442"/>
                  </a:lnTo>
                  <a:lnTo>
                    <a:pt x="2368829" y="185609"/>
                  </a:lnTo>
                  <a:cubicBezTo>
                    <a:pt x="2357709" y="192972"/>
                    <a:pt x="2345717" y="199506"/>
                    <a:pt x="2332853" y="205211"/>
                  </a:cubicBezTo>
                  <a:cubicBezTo>
                    <a:pt x="2319990" y="210917"/>
                    <a:pt x="2307140" y="215508"/>
                    <a:pt x="2294306" y="218985"/>
                  </a:cubicBezTo>
                  <a:cubicBezTo>
                    <a:pt x="2291758" y="214779"/>
                    <a:pt x="2288510" y="210102"/>
                    <a:pt x="2284561" y="204954"/>
                  </a:cubicBezTo>
                  <a:cubicBezTo>
                    <a:pt x="2280613" y="199806"/>
                    <a:pt x="2276851" y="195415"/>
                    <a:pt x="2273274" y="191781"/>
                  </a:cubicBezTo>
                  <a:cubicBezTo>
                    <a:pt x="2284366" y="189695"/>
                    <a:pt x="2295501" y="186952"/>
                    <a:pt x="2306679" y="183552"/>
                  </a:cubicBezTo>
                  <a:cubicBezTo>
                    <a:pt x="2317856" y="180151"/>
                    <a:pt x="2328362" y="176265"/>
                    <a:pt x="2338197" y="171893"/>
                  </a:cubicBezTo>
                  <a:lnTo>
                    <a:pt x="2281961" y="171893"/>
                  </a:lnTo>
                  <a:lnTo>
                    <a:pt x="2281961" y="145861"/>
                  </a:lnTo>
                  <a:lnTo>
                    <a:pt x="2368829" y="145861"/>
                  </a:lnTo>
                  <a:close/>
                  <a:moveTo>
                    <a:pt x="1022070" y="128473"/>
                  </a:moveTo>
                  <a:cubicBezTo>
                    <a:pt x="1028433" y="138113"/>
                    <a:pt x="1036282" y="146723"/>
                    <a:pt x="1045616" y="154305"/>
                  </a:cubicBezTo>
                  <a:cubicBezTo>
                    <a:pt x="1054531" y="146723"/>
                    <a:pt x="1062075" y="138113"/>
                    <a:pt x="1068247" y="128473"/>
                  </a:cubicBezTo>
                  <a:close/>
                  <a:moveTo>
                    <a:pt x="2083994" y="121844"/>
                  </a:moveTo>
                  <a:lnTo>
                    <a:pt x="2235784" y="121844"/>
                  </a:lnTo>
                  <a:lnTo>
                    <a:pt x="2235784" y="218542"/>
                  </a:lnTo>
                  <a:lnTo>
                    <a:pt x="2200122" y="218542"/>
                  </a:lnTo>
                  <a:lnTo>
                    <a:pt x="2200122" y="211226"/>
                  </a:lnTo>
                  <a:lnTo>
                    <a:pt x="2118055" y="211226"/>
                  </a:lnTo>
                  <a:lnTo>
                    <a:pt x="2118055" y="219456"/>
                  </a:lnTo>
                  <a:lnTo>
                    <a:pt x="2083994" y="219456"/>
                  </a:lnTo>
                  <a:close/>
                  <a:moveTo>
                    <a:pt x="785711" y="116586"/>
                  </a:moveTo>
                  <a:lnTo>
                    <a:pt x="769466" y="147904"/>
                  </a:lnTo>
                  <a:cubicBezTo>
                    <a:pt x="767598" y="144204"/>
                    <a:pt x="765386" y="140175"/>
                    <a:pt x="762831" y="135817"/>
                  </a:cubicBezTo>
                  <a:cubicBezTo>
                    <a:pt x="760276" y="131459"/>
                    <a:pt x="757606" y="127030"/>
                    <a:pt x="754823" y="122530"/>
                  </a:cubicBezTo>
                  <a:lnTo>
                    <a:pt x="754823" y="197282"/>
                  </a:lnTo>
                  <a:cubicBezTo>
                    <a:pt x="765691" y="185976"/>
                    <a:pt x="773356" y="173269"/>
                    <a:pt x="777818" y="159163"/>
                  </a:cubicBezTo>
                  <a:cubicBezTo>
                    <a:pt x="782279" y="145056"/>
                    <a:pt x="784911" y="130864"/>
                    <a:pt x="785711" y="116586"/>
                  </a:cubicBezTo>
                  <a:close/>
                  <a:moveTo>
                    <a:pt x="1386687" y="115214"/>
                  </a:moveTo>
                  <a:lnTo>
                    <a:pt x="1577111" y="115214"/>
                  </a:lnTo>
                  <a:lnTo>
                    <a:pt x="1577111" y="147447"/>
                  </a:lnTo>
                  <a:lnTo>
                    <a:pt x="1536192" y="147447"/>
                  </a:lnTo>
                  <a:cubicBezTo>
                    <a:pt x="1545621" y="156115"/>
                    <a:pt x="1554480" y="165297"/>
                    <a:pt x="1562766" y="174993"/>
                  </a:cubicBezTo>
                  <a:cubicBezTo>
                    <a:pt x="1571053" y="184690"/>
                    <a:pt x="1577740" y="193643"/>
                    <a:pt x="1582826" y="201854"/>
                  </a:cubicBezTo>
                  <a:lnTo>
                    <a:pt x="1552651" y="219913"/>
                  </a:lnTo>
                  <a:cubicBezTo>
                    <a:pt x="1551394" y="217499"/>
                    <a:pt x="1549908" y="214898"/>
                    <a:pt x="1548193" y="212112"/>
                  </a:cubicBezTo>
                  <a:cubicBezTo>
                    <a:pt x="1546479" y="209326"/>
                    <a:pt x="1544536" y="206440"/>
                    <a:pt x="1542364" y="203454"/>
                  </a:cubicBezTo>
                  <a:cubicBezTo>
                    <a:pt x="1515389" y="205255"/>
                    <a:pt x="1493458" y="206725"/>
                    <a:pt x="1476573" y="207865"/>
                  </a:cubicBezTo>
                  <a:cubicBezTo>
                    <a:pt x="1459689" y="209005"/>
                    <a:pt x="1446481" y="209983"/>
                    <a:pt x="1436951" y="210798"/>
                  </a:cubicBezTo>
                  <a:cubicBezTo>
                    <a:pt x="1427420" y="211613"/>
                    <a:pt x="1420199" y="212433"/>
                    <a:pt x="1415287" y="213259"/>
                  </a:cubicBezTo>
                  <a:cubicBezTo>
                    <a:pt x="1410375" y="214085"/>
                    <a:pt x="1406405" y="215083"/>
                    <a:pt x="1403375" y="216256"/>
                  </a:cubicBezTo>
                  <a:cubicBezTo>
                    <a:pt x="1402351" y="212350"/>
                    <a:pt x="1400741" y="207074"/>
                    <a:pt x="1398546" y="200425"/>
                  </a:cubicBezTo>
                  <a:cubicBezTo>
                    <a:pt x="1396350" y="193777"/>
                    <a:pt x="1394226" y="187928"/>
                    <a:pt x="1392174" y="182880"/>
                  </a:cubicBezTo>
                  <a:cubicBezTo>
                    <a:pt x="1395398" y="182109"/>
                    <a:pt x="1398436" y="180851"/>
                    <a:pt x="1401289" y="179108"/>
                  </a:cubicBezTo>
                  <a:cubicBezTo>
                    <a:pt x="1404142" y="177365"/>
                    <a:pt x="1407352" y="174965"/>
                    <a:pt x="1410919" y="171907"/>
                  </a:cubicBezTo>
                  <a:cubicBezTo>
                    <a:pt x="1413410" y="170131"/>
                    <a:pt x="1416886" y="167111"/>
                    <a:pt x="1421349" y="162849"/>
                  </a:cubicBezTo>
                  <a:cubicBezTo>
                    <a:pt x="1425811" y="158587"/>
                    <a:pt x="1430717" y="153453"/>
                    <a:pt x="1436065" y="147447"/>
                  </a:cubicBezTo>
                  <a:lnTo>
                    <a:pt x="1386687" y="147447"/>
                  </a:lnTo>
                  <a:close/>
                  <a:moveTo>
                    <a:pt x="111328" y="109499"/>
                  </a:moveTo>
                  <a:cubicBezTo>
                    <a:pt x="102160" y="113962"/>
                    <a:pt x="92664" y="118067"/>
                    <a:pt x="82839" y="121815"/>
                  </a:cubicBezTo>
                  <a:cubicBezTo>
                    <a:pt x="73014" y="125563"/>
                    <a:pt x="63003" y="128926"/>
                    <a:pt x="52806" y="131902"/>
                  </a:cubicBezTo>
                  <a:lnTo>
                    <a:pt x="167564" y="131902"/>
                  </a:lnTo>
                  <a:cubicBezTo>
                    <a:pt x="147218" y="126149"/>
                    <a:pt x="128473" y="118682"/>
                    <a:pt x="111328" y="109499"/>
                  </a:cubicBezTo>
                  <a:close/>
                  <a:moveTo>
                    <a:pt x="2339340" y="102856"/>
                  </a:moveTo>
                  <a:lnTo>
                    <a:pt x="2339340" y="109285"/>
                  </a:lnTo>
                  <a:lnTo>
                    <a:pt x="2380488" y="109285"/>
                  </a:lnTo>
                  <a:lnTo>
                    <a:pt x="2380488" y="102856"/>
                  </a:lnTo>
                  <a:close/>
                  <a:moveTo>
                    <a:pt x="2339340" y="75881"/>
                  </a:moveTo>
                  <a:lnTo>
                    <a:pt x="2339340" y="81853"/>
                  </a:lnTo>
                  <a:lnTo>
                    <a:pt x="2380488" y="81853"/>
                  </a:lnTo>
                  <a:lnTo>
                    <a:pt x="2380488" y="75881"/>
                  </a:lnTo>
                  <a:close/>
                  <a:moveTo>
                    <a:pt x="1808364" y="60336"/>
                  </a:moveTo>
                  <a:lnTo>
                    <a:pt x="1808364" y="109514"/>
                  </a:lnTo>
                  <a:lnTo>
                    <a:pt x="1826206" y="109514"/>
                  </a:lnTo>
                  <a:cubicBezTo>
                    <a:pt x="1836141" y="109471"/>
                    <a:pt x="1843547" y="107212"/>
                    <a:pt x="1848422" y="102738"/>
                  </a:cubicBezTo>
                  <a:cubicBezTo>
                    <a:pt x="1853297" y="98263"/>
                    <a:pt x="1855727" y="91830"/>
                    <a:pt x="1855713" y="83438"/>
                  </a:cubicBezTo>
                  <a:cubicBezTo>
                    <a:pt x="1855665" y="74970"/>
                    <a:pt x="1853015" y="68976"/>
                    <a:pt x="1847764" y="65454"/>
                  </a:cubicBezTo>
                  <a:cubicBezTo>
                    <a:pt x="1842513" y="61933"/>
                    <a:pt x="1834945" y="60227"/>
                    <a:pt x="1825062" y="60336"/>
                  </a:cubicBezTo>
                  <a:close/>
                  <a:moveTo>
                    <a:pt x="1655964" y="60336"/>
                  </a:moveTo>
                  <a:lnTo>
                    <a:pt x="1655964" y="109514"/>
                  </a:lnTo>
                  <a:lnTo>
                    <a:pt x="1673806" y="109514"/>
                  </a:lnTo>
                  <a:cubicBezTo>
                    <a:pt x="1683741" y="109471"/>
                    <a:pt x="1691147" y="107212"/>
                    <a:pt x="1696022" y="102738"/>
                  </a:cubicBezTo>
                  <a:cubicBezTo>
                    <a:pt x="1700897" y="98263"/>
                    <a:pt x="1703327" y="91830"/>
                    <a:pt x="1703313" y="83438"/>
                  </a:cubicBezTo>
                  <a:cubicBezTo>
                    <a:pt x="1703265" y="74970"/>
                    <a:pt x="1700616" y="68976"/>
                    <a:pt x="1695364" y="65454"/>
                  </a:cubicBezTo>
                  <a:cubicBezTo>
                    <a:pt x="1690113" y="61933"/>
                    <a:pt x="1682545" y="60227"/>
                    <a:pt x="1672662" y="60336"/>
                  </a:cubicBezTo>
                  <a:close/>
                  <a:moveTo>
                    <a:pt x="81839" y="51892"/>
                  </a:moveTo>
                  <a:cubicBezTo>
                    <a:pt x="86077" y="55778"/>
                    <a:pt x="90687" y="59493"/>
                    <a:pt x="95669" y="63037"/>
                  </a:cubicBezTo>
                  <a:cubicBezTo>
                    <a:pt x="100650" y="66580"/>
                    <a:pt x="105946" y="69952"/>
                    <a:pt x="111556" y="73152"/>
                  </a:cubicBezTo>
                  <a:cubicBezTo>
                    <a:pt x="116952" y="69952"/>
                    <a:pt x="122105" y="66580"/>
                    <a:pt x="127016" y="63037"/>
                  </a:cubicBezTo>
                  <a:cubicBezTo>
                    <a:pt x="131926" y="59493"/>
                    <a:pt x="136450" y="55778"/>
                    <a:pt x="140589" y="51892"/>
                  </a:cubicBezTo>
                  <a:close/>
                  <a:moveTo>
                    <a:pt x="2159889" y="50063"/>
                  </a:moveTo>
                  <a:cubicBezTo>
                    <a:pt x="2150287" y="59436"/>
                    <a:pt x="2140229" y="68123"/>
                    <a:pt x="2129713" y="76124"/>
                  </a:cubicBezTo>
                  <a:lnTo>
                    <a:pt x="2191207" y="76124"/>
                  </a:lnTo>
                  <a:cubicBezTo>
                    <a:pt x="2186173" y="72481"/>
                    <a:pt x="2181039" y="68509"/>
                    <a:pt x="2175805" y="64208"/>
                  </a:cubicBezTo>
                  <a:cubicBezTo>
                    <a:pt x="2170571" y="59908"/>
                    <a:pt x="2165266" y="55193"/>
                    <a:pt x="2159889" y="50063"/>
                  </a:cubicBezTo>
                  <a:close/>
                  <a:moveTo>
                    <a:pt x="2339340" y="48678"/>
                  </a:moveTo>
                  <a:lnTo>
                    <a:pt x="2339340" y="54878"/>
                  </a:lnTo>
                  <a:lnTo>
                    <a:pt x="2380488" y="54878"/>
                  </a:lnTo>
                  <a:lnTo>
                    <a:pt x="2380488" y="48678"/>
                  </a:lnTo>
                  <a:close/>
                  <a:moveTo>
                    <a:pt x="1481328" y="45720"/>
                  </a:moveTo>
                  <a:cubicBezTo>
                    <a:pt x="1476522" y="50187"/>
                    <a:pt x="1471560" y="54512"/>
                    <a:pt x="1466440" y="58693"/>
                  </a:cubicBezTo>
                  <a:cubicBezTo>
                    <a:pt x="1461320" y="62875"/>
                    <a:pt x="1456072" y="66856"/>
                    <a:pt x="1450695" y="70637"/>
                  </a:cubicBezTo>
                  <a:lnTo>
                    <a:pt x="1514475" y="70637"/>
                  </a:lnTo>
                  <a:cubicBezTo>
                    <a:pt x="1508393" y="66613"/>
                    <a:pt x="1502554" y="62489"/>
                    <a:pt x="1496958" y="58264"/>
                  </a:cubicBezTo>
                  <a:cubicBezTo>
                    <a:pt x="1491362" y="54040"/>
                    <a:pt x="1486152" y="49859"/>
                    <a:pt x="1481328" y="45720"/>
                  </a:cubicBezTo>
                  <a:close/>
                  <a:moveTo>
                    <a:pt x="1906843" y="28132"/>
                  </a:moveTo>
                  <a:lnTo>
                    <a:pt x="2039860" y="28132"/>
                  </a:lnTo>
                  <a:lnTo>
                    <a:pt x="2039860" y="61936"/>
                  </a:lnTo>
                  <a:lnTo>
                    <a:pt x="1993682" y="61936"/>
                  </a:lnTo>
                  <a:lnTo>
                    <a:pt x="1993682" y="198182"/>
                  </a:lnTo>
                  <a:lnTo>
                    <a:pt x="1952791" y="198182"/>
                  </a:lnTo>
                  <a:lnTo>
                    <a:pt x="1952791" y="61936"/>
                  </a:lnTo>
                  <a:lnTo>
                    <a:pt x="1906843" y="61936"/>
                  </a:lnTo>
                  <a:close/>
                  <a:moveTo>
                    <a:pt x="1767473" y="28132"/>
                  </a:moveTo>
                  <a:lnTo>
                    <a:pt x="1827121" y="28132"/>
                  </a:lnTo>
                  <a:cubicBezTo>
                    <a:pt x="1839770" y="28036"/>
                    <a:pt x="1851232" y="29700"/>
                    <a:pt x="1861505" y="33124"/>
                  </a:cubicBezTo>
                  <a:cubicBezTo>
                    <a:pt x="1871779" y="36548"/>
                    <a:pt x="1879969" y="42309"/>
                    <a:pt x="1886076" y="50407"/>
                  </a:cubicBezTo>
                  <a:cubicBezTo>
                    <a:pt x="1892183" y="58504"/>
                    <a:pt x="1895311" y="69515"/>
                    <a:pt x="1895461" y="83438"/>
                  </a:cubicBezTo>
                  <a:cubicBezTo>
                    <a:pt x="1895296" y="96897"/>
                    <a:pt x="1892148" y="107928"/>
                    <a:pt x="1886017" y="116532"/>
                  </a:cubicBezTo>
                  <a:cubicBezTo>
                    <a:pt x="1879886" y="125136"/>
                    <a:pt x="1871761" y="131492"/>
                    <a:pt x="1861641" y="135600"/>
                  </a:cubicBezTo>
                  <a:cubicBezTo>
                    <a:pt x="1851521" y="139708"/>
                    <a:pt x="1840396" y="141748"/>
                    <a:pt x="1828264" y="141718"/>
                  </a:cubicBezTo>
                  <a:lnTo>
                    <a:pt x="1808364" y="141718"/>
                  </a:lnTo>
                  <a:lnTo>
                    <a:pt x="1808364" y="198182"/>
                  </a:lnTo>
                  <a:lnTo>
                    <a:pt x="1767473" y="198182"/>
                  </a:lnTo>
                  <a:close/>
                  <a:moveTo>
                    <a:pt x="1615073" y="28132"/>
                  </a:moveTo>
                  <a:lnTo>
                    <a:pt x="1674721" y="28132"/>
                  </a:lnTo>
                  <a:cubicBezTo>
                    <a:pt x="1687370" y="28036"/>
                    <a:pt x="1698832" y="29700"/>
                    <a:pt x="1709105" y="33124"/>
                  </a:cubicBezTo>
                  <a:cubicBezTo>
                    <a:pt x="1719379" y="36548"/>
                    <a:pt x="1727569" y="42309"/>
                    <a:pt x="1733676" y="50407"/>
                  </a:cubicBezTo>
                  <a:cubicBezTo>
                    <a:pt x="1739783" y="58504"/>
                    <a:pt x="1742911" y="69515"/>
                    <a:pt x="1743061" y="83438"/>
                  </a:cubicBezTo>
                  <a:cubicBezTo>
                    <a:pt x="1742896" y="96897"/>
                    <a:pt x="1739748" y="107928"/>
                    <a:pt x="1733617" y="116532"/>
                  </a:cubicBezTo>
                  <a:cubicBezTo>
                    <a:pt x="1727486" y="125136"/>
                    <a:pt x="1719361" y="131492"/>
                    <a:pt x="1709241" y="135600"/>
                  </a:cubicBezTo>
                  <a:cubicBezTo>
                    <a:pt x="1699121" y="139708"/>
                    <a:pt x="1687996" y="141748"/>
                    <a:pt x="1675864" y="141718"/>
                  </a:cubicBezTo>
                  <a:lnTo>
                    <a:pt x="1655964" y="141718"/>
                  </a:lnTo>
                  <a:lnTo>
                    <a:pt x="1655964" y="198182"/>
                  </a:lnTo>
                  <a:lnTo>
                    <a:pt x="1615073" y="198182"/>
                  </a:lnTo>
                  <a:close/>
                  <a:moveTo>
                    <a:pt x="721704" y="2972"/>
                  </a:moveTo>
                  <a:lnTo>
                    <a:pt x="754823" y="2972"/>
                  </a:lnTo>
                  <a:lnTo>
                    <a:pt x="754823" y="44806"/>
                  </a:lnTo>
                  <a:lnTo>
                    <a:pt x="777932" y="44806"/>
                  </a:lnTo>
                  <a:lnTo>
                    <a:pt x="777932" y="76352"/>
                  </a:lnTo>
                  <a:lnTo>
                    <a:pt x="754823" y="76352"/>
                  </a:lnTo>
                  <a:lnTo>
                    <a:pt x="754823" y="80696"/>
                  </a:lnTo>
                  <a:cubicBezTo>
                    <a:pt x="757488" y="83456"/>
                    <a:pt x="760903" y="87131"/>
                    <a:pt x="765068" y="91719"/>
                  </a:cubicBezTo>
                  <a:cubicBezTo>
                    <a:pt x="769233" y="96308"/>
                    <a:pt x="773258" y="100796"/>
                    <a:pt x="777144" y="105181"/>
                  </a:cubicBezTo>
                  <a:cubicBezTo>
                    <a:pt x="781029" y="109567"/>
                    <a:pt x="783885" y="112835"/>
                    <a:pt x="785711" y="114986"/>
                  </a:cubicBezTo>
                  <a:cubicBezTo>
                    <a:pt x="786169" y="106299"/>
                    <a:pt x="786398" y="98069"/>
                    <a:pt x="786398" y="90297"/>
                  </a:cubicBezTo>
                  <a:lnTo>
                    <a:pt x="786398" y="16002"/>
                  </a:lnTo>
                  <a:lnTo>
                    <a:pt x="875752" y="16002"/>
                  </a:lnTo>
                  <a:lnTo>
                    <a:pt x="875752" y="176022"/>
                  </a:lnTo>
                  <a:cubicBezTo>
                    <a:pt x="875747" y="178627"/>
                    <a:pt x="875757" y="180618"/>
                    <a:pt x="875781" y="181994"/>
                  </a:cubicBezTo>
                  <a:cubicBezTo>
                    <a:pt x="875805" y="183371"/>
                    <a:pt x="875872" y="184275"/>
                    <a:pt x="875982" y="184709"/>
                  </a:cubicBezTo>
                  <a:cubicBezTo>
                    <a:pt x="876206" y="185166"/>
                    <a:pt x="876445" y="185509"/>
                    <a:pt x="876699" y="185738"/>
                  </a:cubicBezTo>
                  <a:cubicBezTo>
                    <a:pt x="876952" y="185966"/>
                    <a:pt x="877249" y="186080"/>
                    <a:pt x="877588" y="186080"/>
                  </a:cubicBezTo>
                  <a:lnTo>
                    <a:pt x="879424" y="186080"/>
                  </a:lnTo>
                  <a:cubicBezTo>
                    <a:pt x="879773" y="186090"/>
                    <a:pt x="880108" y="186014"/>
                    <a:pt x="880428" y="185852"/>
                  </a:cubicBezTo>
                  <a:cubicBezTo>
                    <a:pt x="880749" y="185690"/>
                    <a:pt x="881026" y="185385"/>
                    <a:pt x="881260" y="184937"/>
                  </a:cubicBezTo>
                  <a:cubicBezTo>
                    <a:pt x="881595" y="184404"/>
                    <a:pt x="881844" y="183528"/>
                    <a:pt x="882006" y="182309"/>
                  </a:cubicBezTo>
                  <a:cubicBezTo>
                    <a:pt x="882169" y="181089"/>
                    <a:pt x="882303" y="179299"/>
                    <a:pt x="882408" y="176936"/>
                  </a:cubicBezTo>
                  <a:cubicBezTo>
                    <a:pt x="882528" y="174465"/>
                    <a:pt x="882633" y="170779"/>
                    <a:pt x="882724" y="165878"/>
                  </a:cubicBezTo>
                  <a:cubicBezTo>
                    <a:pt x="882815" y="160977"/>
                    <a:pt x="882862" y="155291"/>
                    <a:pt x="882867" y="148819"/>
                  </a:cubicBezTo>
                  <a:cubicBezTo>
                    <a:pt x="886045" y="151390"/>
                    <a:pt x="889736" y="153848"/>
                    <a:pt x="893941" y="156191"/>
                  </a:cubicBezTo>
                  <a:cubicBezTo>
                    <a:pt x="898146" y="158534"/>
                    <a:pt x="902294" y="160420"/>
                    <a:pt x="906384" y="161849"/>
                  </a:cubicBezTo>
                  <a:cubicBezTo>
                    <a:pt x="906261" y="168164"/>
                    <a:pt x="905937" y="174622"/>
                    <a:pt x="905414" y="181223"/>
                  </a:cubicBezTo>
                  <a:cubicBezTo>
                    <a:pt x="904891" y="187824"/>
                    <a:pt x="904225" y="193024"/>
                    <a:pt x="903416" y="196825"/>
                  </a:cubicBezTo>
                  <a:cubicBezTo>
                    <a:pt x="902741" y="200354"/>
                    <a:pt x="901751" y="203354"/>
                    <a:pt x="900448" y="205826"/>
                  </a:cubicBezTo>
                  <a:cubicBezTo>
                    <a:pt x="899145" y="208297"/>
                    <a:pt x="897470" y="210326"/>
                    <a:pt x="895425" y="211912"/>
                  </a:cubicBezTo>
                  <a:cubicBezTo>
                    <a:pt x="893432" y="213603"/>
                    <a:pt x="891082" y="214794"/>
                    <a:pt x="888374" y="215484"/>
                  </a:cubicBezTo>
                  <a:cubicBezTo>
                    <a:pt x="885666" y="216175"/>
                    <a:pt x="882912" y="216508"/>
                    <a:pt x="880113" y="216484"/>
                  </a:cubicBezTo>
                  <a:lnTo>
                    <a:pt x="866845" y="216484"/>
                  </a:lnTo>
                  <a:cubicBezTo>
                    <a:pt x="863785" y="216489"/>
                    <a:pt x="860654" y="215908"/>
                    <a:pt x="857451" y="214741"/>
                  </a:cubicBezTo>
                  <a:cubicBezTo>
                    <a:pt x="854249" y="213574"/>
                    <a:pt x="851518" y="211793"/>
                    <a:pt x="849257" y="209398"/>
                  </a:cubicBezTo>
                  <a:cubicBezTo>
                    <a:pt x="846983" y="207035"/>
                    <a:pt x="845308" y="203645"/>
                    <a:pt x="844232" y="199225"/>
                  </a:cubicBezTo>
                  <a:cubicBezTo>
                    <a:pt x="843157" y="194805"/>
                    <a:pt x="842624" y="187757"/>
                    <a:pt x="842634" y="178079"/>
                  </a:cubicBezTo>
                  <a:lnTo>
                    <a:pt x="842634" y="47320"/>
                  </a:lnTo>
                  <a:lnTo>
                    <a:pt x="820202" y="47320"/>
                  </a:lnTo>
                  <a:lnTo>
                    <a:pt x="820202" y="90526"/>
                  </a:lnTo>
                  <a:cubicBezTo>
                    <a:pt x="820340" y="103902"/>
                    <a:pt x="819430" y="118526"/>
                    <a:pt x="817469" y="134400"/>
                  </a:cubicBezTo>
                  <a:cubicBezTo>
                    <a:pt x="815509" y="150273"/>
                    <a:pt x="811671" y="165779"/>
                    <a:pt x="805953" y="180916"/>
                  </a:cubicBezTo>
                  <a:cubicBezTo>
                    <a:pt x="800236" y="196053"/>
                    <a:pt x="791811" y="209204"/>
                    <a:pt x="780678" y="220370"/>
                  </a:cubicBezTo>
                  <a:cubicBezTo>
                    <a:pt x="777884" y="217051"/>
                    <a:pt x="773918" y="213231"/>
                    <a:pt x="768780" y="208912"/>
                  </a:cubicBezTo>
                  <a:cubicBezTo>
                    <a:pt x="763641" y="204592"/>
                    <a:pt x="758989" y="201173"/>
                    <a:pt x="754823" y="198653"/>
                  </a:cubicBezTo>
                  <a:lnTo>
                    <a:pt x="754823" y="220142"/>
                  </a:lnTo>
                  <a:lnTo>
                    <a:pt x="721704" y="220142"/>
                  </a:lnTo>
                  <a:lnTo>
                    <a:pt x="721704" y="145161"/>
                  </a:lnTo>
                  <a:cubicBezTo>
                    <a:pt x="718732" y="152167"/>
                    <a:pt x="715589" y="158787"/>
                    <a:pt x="712274" y="165021"/>
                  </a:cubicBezTo>
                  <a:cubicBezTo>
                    <a:pt x="708960" y="171255"/>
                    <a:pt x="705474" y="176903"/>
                    <a:pt x="701816" y="181966"/>
                  </a:cubicBezTo>
                  <a:cubicBezTo>
                    <a:pt x="700068" y="176894"/>
                    <a:pt x="697620" y="171550"/>
                    <a:pt x="694472" y="165935"/>
                  </a:cubicBezTo>
                  <a:cubicBezTo>
                    <a:pt x="691324" y="160320"/>
                    <a:pt x="688362" y="155377"/>
                    <a:pt x="685585" y="151105"/>
                  </a:cubicBezTo>
                  <a:cubicBezTo>
                    <a:pt x="692762" y="140875"/>
                    <a:pt x="699268" y="129102"/>
                    <a:pt x="705102" y="115786"/>
                  </a:cubicBezTo>
                  <a:cubicBezTo>
                    <a:pt x="710936" y="102470"/>
                    <a:pt x="715556" y="89325"/>
                    <a:pt x="718961" y="76352"/>
                  </a:cubicBezTo>
                  <a:lnTo>
                    <a:pt x="690386" y="76352"/>
                  </a:lnTo>
                  <a:lnTo>
                    <a:pt x="690386" y="44806"/>
                  </a:lnTo>
                  <a:lnTo>
                    <a:pt x="721704" y="44806"/>
                  </a:lnTo>
                  <a:close/>
                  <a:moveTo>
                    <a:pt x="318668" y="2743"/>
                  </a:moveTo>
                  <a:lnTo>
                    <a:pt x="355244" y="2743"/>
                  </a:lnTo>
                  <a:cubicBezTo>
                    <a:pt x="355163" y="12254"/>
                    <a:pt x="354982" y="21979"/>
                    <a:pt x="354701" y="31918"/>
                  </a:cubicBezTo>
                  <a:cubicBezTo>
                    <a:pt x="354420" y="41858"/>
                    <a:pt x="353839" y="51868"/>
                    <a:pt x="352958" y="61951"/>
                  </a:cubicBezTo>
                  <a:lnTo>
                    <a:pt x="440741" y="61951"/>
                  </a:lnTo>
                  <a:lnTo>
                    <a:pt x="440741" y="96469"/>
                  </a:lnTo>
                  <a:lnTo>
                    <a:pt x="363017" y="96469"/>
                  </a:lnTo>
                  <a:cubicBezTo>
                    <a:pt x="370365" y="117348"/>
                    <a:pt x="380871" y="135655"/>
                    <a:pt x="394535" y="151390"/>
                  </a:cubicBezTo>
                  <a:cubicBezTo>
                    <a:pt x="408198" y="167126"/>
                    <a:pt x="425505" y="179146"/>
                    <a:pt x="446456" y="187452"/>
                  </a:cubicBezTo>
                  <a:cubicBezTo>
                    <a:pt x="442155" y="191367"/>
                    <a:pt x="437669" y="196339"/>
                    <a:pt x="432997" y="202368"/>
                  </a:cubicBezTo>
                  <a:cubicBezTo>
                    <a:pt x="428325" y="208398"/>
                    <a:pt x="424581" y="213941"/>
                    <a:pt x="421767" y="218999"/>
                  </a:cubicBezTo>
                  <a:cubicBezTo>
                    <a:pt x="401807" y="209702"/>
                    <a:pt x="385148" y="197549"/>
                    <a:pt x="371789" y="182537"/>
                  </a:cubicBezTo>
                  <a:cubicBezTo>
                    <a:pt x="358430" y="167526"/>
                    <a:pt x="347429" y="149885"/>
                    <a:pt x="338785" y="129616"/>
                  </a:cubicBezTo>
                  <a:cubicBezTo>
                    <a:pt x="332470" y="147342"/>
                    <a:pt x="322754" y="163840"/>
                    <a:pt x="309639" y="179108"/>
                  </a:cubicBezTo>
                  <a:cubicBezTo>
                    <a:pt x="296523" y="194377"/>
                    <a:pt x="278806" y="207674"/>
                    <a:pt x="256489" y="218999"/>
                  </a:cubicBezTo>
                  <a:cubicBezTo>
                    <a:pt x="253755" y="214274"/>
                    <a:pt x="250136" y="209321"/>
                    <a:pt x="245631" y="204140"/>
                  </a:cubicBezTo>
                  <a:cubicBezTo>
                    <a:pt x="241125" y="198958"/>
                    <a:pt x="236363" y="194462"/>
                    <a:pt x="231343" y="190652"/>
                  </a:cubicBezTo>
                  <a:cubicBezTo>
                    <a:pt x="256017" y="179156"/>
                    <a:pt x="274506" y="165287"/>
                    <a:pt x="286807" y="149047"/>
                  </a:cubicBezTo>
                  <a:cubicBezTo>
                    <a:pt x="299109" y="132807"/>
                    <a:pt x="307367" y="115281"/>
                    <a:pt x="311582" y="96469"/>
                  </a:cubicBezTo>
                  <a:lnTo>
                    <a:pt x="235915" y="96469"/>
                  </a:lnTo>
                  <a:lnTo>
                    <a:pt x="235915" y="61951"/>
                  </a:lnTo>
                  <a:lnTo>
                    <a:pt x="317068" y="61951"/>
                  </a:lnTo>
                  <a:cubicBezTo>
                    <a:pt x="317820" y="51868"/>
                    <a:pt x="318259" y="41858"/>
                    <a:pt x="318382" y="31918"/>
                  </a:cubicBezTo>
                  <a:cubicBezTo>
                    <a:pt x="318506" y="21979"/>
                    <a:pt x="318602" y="12254"/>
                    <a:pt x="318668" y="2743"/>
                  </a:cubicBezTo>
                  <a:close/>
                  <a:moveTo>
                    <a:pt x="1220495" y="2057"/>
                  </a:moveTo>
                  <a:lnTo>
                    <a:pt x="1255014" y="9830"/>
                  </a:lnTo>
                  <a:cubicBezTo>
                    <a:pt x="1252766" y="17831"/>
                    <a:pt x="1250175" y="25832"/>
                    <a:pt x="1247241" y="33833"/>
                  </a:cubicBezTo>
                  <a:lnTo>
                    <a:pt x="1356283" y="33833"/>
                  </a:lnTo>
                  <a:lnTo>
                    <a:pt x="1356283" y="65608"/>
                  </a:lnTo>
                  <a:lnTo>
                    <a:pt x="1234440" y="65608"/>
                  </a:lnTo>
                  <a:cubicBezTo>
                    <a:pt x="1229677" y="76162"/>
                    <a:pt x="1224343" y="86373"/>
                    <a:pt x="1218438" y="96241"/>
                  </a:cubicBezTo>
                  <a:lnTo>
                    <a:pt x="1248384" y="96241"/>
                  </a:lnTo>
                  <a:lnTo>
                    <a:pt x="1248384" y="72466"/>
                  </a:lnTo>
                  <a:lnTo>
                    <a:pt x="1281988" y="72466"/>
                  </a:lnTo>
                  <a:lnTo>
                    <a:pt x="1281988" y="96241"/>
                  </a:lnTo>
                  <a:lnTo>
                    <a:pt x="1346225" y="96241"/>
                  </a:lnTo>
                  <a:lnTo>
                    <a:pt x="1346225" y="166192"/>
                  </a:lnTo>
                  <a:cubicBezTo>
                    <a:pt x="1346311" y="173446"/>
                    <a:pt x="1345396" y="179284"/>
                    <a:pt x="1343482" y="183709"/>
                  </a:cubicBezTo>
                  <a:cubicBezTo>
                    <a:pt x="1341567" y="188133"/>
                    <a:pt x="1338138" y="191514"/>
                    <a:pt x="1333195" y="193853"/>
                  </a:cubicBezTo>
                  <a:cubicBezTo>
                    <a:pt x="1328289" y="196063"/>
                    <a:pt x="1322670" y="197472"/>
                    <a:pt x="1316336" y="198082"/>
                  </a:cubicBezTo>
                  <a:cubicBezTo>
                    <a:pt x="1310002" y="198692"/>
                    <a:pt x="1302896" y="198958"/>
                    <a:pt x="1295019" y="198882"/>
                  </a:cubicBezTo>
                  <a:cubicBezTo>
                    <a:pt x="1294247" y="194139"/>
                    <a:pt x="1292876" y="188995"/>
                    <a:pt x="1290904" y="183452"/>
                  </a:cubicBezTo>
                  <a:cubicBezTo>
                    <a:pt x="1288932" y="177908"/>
                    <a:pt x="1286875" y="172993"/>
                    <a:pt x="1284732" y="168707"/>
                  </a:cubicBezTo>
                  <a:cubicBezTo>
                    <a:pt x="1289108" y="168926"/>
                    <a:pt x="1293614" y="169059"/>
                    <a:pt x="1298248" y="169107"/>
                  </a:cubicBezTo>
                  <a:cubicBezTo>
                    <a:pt x="1302882" y="169155"/>
                    <a:pt x="1306072" y="169174"/>
                    <a:pt x="1307820" y="169164"/>
                  </a:cubicBezTo>
                  <a:cubicBezTo>
                    <a:pt x="1309511" y="169183"/>
                    <a:pt x="1310701" y="168916"/>
                    <a:pt x="1311392" y="168364"/>
                  </a:cubicBezTo>
                  <a:cubicBezTo>
                    <a:pt x="1312083" y="167811"/>
                    <a:pt x="1312416" y="166859"/>
                    <a:pt x="1312392" y="165506"/>
                  </a:cubicBezTo>
                  <a:lnTo>
                    <a:pt x="1312392" y="127559"/>
                  </a:lnTo>
                  <a:lnTo>
                    <a:pt x="1281988" y="127559"/>
                  </a:lnTo>
                  <a:lnTo>
                    <a:pt x="1281988" y="219685"/>
                  </a:lnTo>
                  <a:lnTo>
                    <a:pt x="1248384" y="219685"/>
                  </a:lnTo>
                  <a:lnTo>
                    <a:pt x="1248384" y="127559"/>
                  </a:lnTo>
                  <a:lnTo>
                    <a:pt x="1219123" y="127559"/>
                  </a:lnTo>
                  <a:lnTo>
                    <a:pt x="1219123" y="200025"/>
                  </a:lnTo>
                  <a:lnTo>
                    <a:pt x="1185748" y="200025"/>
                  </a:lnTo>
                  <a:lnTo>
                    <a:pt x="1185748" y="138760"/>
                  </a:lnTo>
                  <a:cubicBezTo>
                    <a:pt x="1177709" y="147028"/>
                    <a:pt x="1168870" y="154496"/>
                    <a:pt x="1159230" y="161163"/>
                  </a:cubicBezTo>
                  <a:cubicBezTo>
                    <a:pt x="1157021" y="156705"/>
                    <a:pt x="1154125" y="151676"/>
                    <a:pt x="1150543" y="146075"/>
                  </a:cubicBezTo>
                  <a:cubicBezTo>
                    <a:pt x="1146962" y="140475"/>
                    <a:pt x="1143609" y="135674"/>
                    <a:pt x="1140485" y="131674"/>
                  </a:cubicBezTo>
                  <a:cubicBezTo>
                    <a:pt x="1152591" y="123777"/>
                    <a:pt x="1163355" y="114138"/>
                    <a:pt x="1172775" y="102756"/>
                  </a:cubicBezTo>
                  <a:cubicBezTo>
                    <a:pt x="1182195" y="91373"/>
                    <a:pt x="1190329" y="78991"/>
                    <a:pt x="1197178" y="65608"/>
                  </a:cubicBezTo>
                  <a:lnTo>
                    <a:pt x="1149400" y="65608"/>
                  </a:lnTo>
                  <a:lnTo>
                    <a:pt x="1149400" y="33833"/>
                  </a:lnTo>
                  <a:lnTo>
                    <a:pt x="1211123" y="33833"/>
                  </a:lnTo>
                  <a:cubicBezTo>
                    <a:pt x="1213056" y="28466"/>
                    <a:pt x="1214790" y="23141"/>
                    <a:pt x="1216323" y="17859"/>
                  </a:cubicBezTo>
                  <a:cubicBezTo>
                    <a:pt x="1217857" y="12578"/>
                    <a:pt x="1219247" y="7310"/>
                    <a:pt x="1220495" y="2057"/>
                  </a:cubicBezTo>
                  <a:close/>
                  <a:moveTo>
                    <a:pt x="629335" y="1829"/>
                  </a:moveTo>
                  <a:lnTo>
                    <a:pt x="653339" y="29489"/>
                  </a:lnTo>
                  <a:cubicBezTo>
                    <a:pt x="642799" y="31999"/>
                    <a:pt x="631760" y="34238"/>
                    <a:pt x="620220" y="36205"/>
                  </a:cubicBezTo>
                  <a:cubicBezTo>
                    <a:pt x="608681" y="38171"/>
                    <a:pt x="596784" y="39895"/>
                    <a:pt x="584530" y="41377"/>
                  </a:cubicBezTo>
                  <a:lnTo>
                    <a:pt x="584530" y="66980"/>
                  </a:lnTo>
                  <a:lnTo>
                    <a:pt x="659053" y="66980"/>
                  </a:lnTo>
                  <a:lnTo>
                    <a:pt x="659053" y="98755"/>
                  </a:lnTo>
                  <a:lnTo>
                    <a:pt x="584530" y="98755"/>
                  </a:lnTo>
                  <a:lnTo>
                    <a:pt x="584530" y="120015"/>
                  </a:lnTo>
                  <a:lnTo>
                    <a:pt x="672998" y="120015"/>
                  </a:lnTo>
                  <a:lnTo>
                    <a:pt x="672998" y="152476"/>
                  </a:lnTo>
                  <a:lnTo>
                    <a:pt x="584530" y="152476"/>
                  </a:lnTo>
                  <a:lnTo>
                    <a:pt x="584530" y="182194"/>
                  </a:lnTo>
                  <a:cubicBezTo>
                    <a:pt x="584606" y="191314"/>
                    <a:pt x="583368" y="198334"/>
                    <a:pt x="580815" y="203254"/>
                  </a:cubicBezTo>
                  <a:cubicBezTo>
                    <a:pt x="578262" y="208174"/>
                    <a:pt x="573938" y="211822"/>
                    <a:pt x="567842" y="214198"/>
                  </a:cubicBezTo>
                  <a:cubicBezTo>
                    <a:pt x="561670" y="216651"/>
                    <a:pt x="554183" y="218261"/>
                    <a:pt x="545382" y="219027"/>
                  </a:cubicBezTo>
                  <a:cubicBezTo>
                    <a:pt x="536581" y="219794"/>
                    <a:pt x="526466" y="220089"/>
                    <a:pt x="515036" y="219913"/>
                  </a:cubicBezTo>
                  <a:cubicBezTo>
                    <a:pt x="513888" y="214984"/>
                    <a:pt x="512011" y="209412"/>
                    <a:pt x="509406" y="203197"/>
                  </a:cubicBezTo>
                  <a:cubicBezTo>
                    <a:pt x="506801" y="196982"/>
                    <a:pt x="504182" y="191581"/>
                    <a:pt x="501548" y="186995"/>
                  </a:cubicBezTo>
                  <a:cubicBezTo>
                    <a:pt x="509811" y="187323"/>
                    <a:pt x="517917" y="187523"/>
                    <a:pt x="525865" y="187595"/>
                  </a:cubicBezTo>
                  <a:cubicBezTo>
                    <a:pt x="533814" y="187666"/>
                    <a:pt x="539348" y="187695"/>
                    <a:pt x="542468" y="187681"/>
                  </a:cubicBezTo>
                  <a:cubicBezTo>
                    <a:pt x="545073" y="187709"/>
                    <a:pt x="546949" y="187252"/>
                    <a:pt x="548097" y="186309"/>
                  </a:cubicBezTo>
                  <a:cubicBezTo>
                    <a:pt x="549245" y="185366"/>
                    <a:pt x="549807" y="183766"/>
                    <a:pt x="549783" y="181508"/>
                  </a:cubicBezTo>
                  <a:lnTo>
                    <a:pt x="549783" y="152476"/>
                  </a:lnTo>
                  <a:lnTo>
                    <a:pt x="460857" y="152476"/>
                  </a:lnTo>
                  <a:lnTo>
                    <a:pt x="460857" y="120015"/>
                  </a:lnTo>
                  <a:lnTo>
                    <a:pt x="549783" y="120015"/>
                  </a:lnTo>
                  <a:lnTo>
                    <a:pt x="549783" y="98755"/>
                  </a:lnTo>
                  <a:lnTo>
                    <a:pt x="476859" y="98755"/>
                  </a:lnTo>
                  <a:lnTo>
                    <a:pt x="476859" y="66980"/>
                  </a:lnTo>
                  <a:lnTo>
                    <a:pt x="549783" y="66980"/>
                  </a:lnTo>
                  <a:lnTo>
                    <a:pt x="549783" y="44806"/>
                  </a:lnTo>
                  <a:cubicBezTo>
                    <a:pt x="538210" y="45825"/>
                    <a:pt x="526723" y="46644"/>
                    <a:pt x="515321" y="47263"/>
                  </a:cubicBezTo>
                  <a:cubicBezTo>
                    <a:pt x="503920" y="47882"/>
                    <a:pt x="492776" y="48358"/>
                    <a:pt x="481889" y="48692"/>
                  </a:cubicBezTo>
                  <a:cubicBezTo>
                    <a:pt x="481346" y="44229"/>
                    <a:pt x="480260" y="39210"/>
                    <a:pt x="478631" y="33633"/>
                  </a:cubicBezTo>
                  <a:cubicBezTo>
                    <a:pt x="477002" y="28056"/>
                    <a:pt x="475345" y="23322"/>
                    <a:pt x="473659" y="19431"/>
                  </a:cubicBezTo>
                  <a:cubicBezTo>
                    <a:pt x="492345" y="18744"/>
                    <a:pt x="511132" y="17629"/>
                    <a:pt x="530022" y="16087"/>
                  </a:cubicBezTo>
                  <a:cubicBezTo>
                    <a:pt x="548911" y="14544"/>
                    <a:pt x="566886" y="12583"/>
                    <a:pt x="583946" y="10202"/>
                  </a:cubicBezTo>
                  <a:cubicBezTo>
                    <a:pt x="601006" y="7822"/>
                    <a:pt x="616136" y="5031"/>
                    <a:pt x="629335" y="1829"/>
                  </a:cubicBezTo>
                  <a:close/>
                  <a:moveTo>
                    <a:pt x="2407462" y="1386"/>
                  </a:moveTo>
                  <a:cubicBezTo>
                    <a:pt x="2409206" y="4767"/>
                    <a:pt x="2410920" y="8406"/>
                    <a:pt x="2412606" y="12302"/>
                  </a:cubicBezTo>
                  <a:cubicBezTo>
                    <a:pt x="2414292" y="16197"/>
                    <a:pt x="2415778" y="19950"/>
                    <a:pt x="2417064" y="23560"/>
                  </a:cubicBezTo>
                  <a:lnTo>
                    <a:pt x="2479929" y="23560"/>
                  </a:lnTo>
                  <a:lnTo>
                    <a:pt x="2479929" y="48678"/>
                  </a:lnTo>
                  <a:lnTo>
                    <a:pt x="2412263" y="48678"/>
                  </a:lnTo>
                  <a:lnTo>
                    <a:pt x="2412263" y="54878"/>
                  </a:lnTo>
                  <a:lnTo>
                    <a:pt x="2469184" y="54878"/>
                  </a:lnTo>
                  <a:lnTo>
                    <a:pt x="2469184" y="75881"/>
                  </a:lnTo>
                  <a:lnTo>
                    <a:pt x="2412263" y="75881"/>
                  </a:lnTo>
                  <a:lnTo>
                    <a:pt x="2412263" y="81853"/>
                  </a:lnTo>
                  <a:lnTo>
                    <a:pt x="2469184" y="81853"/>
                  </a:lnTo>
                  <a:lnTo>
                    <a:pt x="2469184" y="102856"/>
                  </a:lnTo>
                  <a:lnTo>
                    <a:pt x="2412263" y="102856"/>
                  </a:lnTo>
                  <a:lnTo>
                    <a:pt x="2412263" y="109285"/>
                  </a:lnTo>
                  <a:lnTo>
                    <a:pt x="2484272" y="109285"/>
                  </a:lnTo>
                  <a:lnTo>
                    <a:pt x="2484272" y="134174"/>
                  </a:lnTo>
                  <a:lnTo>
                    <a:pt x="2339340" y="134174"/>
                  </a:lnTo>
                  <a:lnTo>
                    <a:pt x="2339340" y="139674"/>
                  </a:lnTo>
                  <a:lnTo>
                    <a:pt x="2306421" y="139674"/>
                  </a:lnTo>
                  <a:lnTo>
                    <a:pt x="2306421" y="77483"/>
                  </a:lnTo>
                  <a:cubicBezTo>
                    <a:pt x="2305159" y="78631"/>
                    <a:pt x="2303854" y="79766"/>
                    <a:pt x="2302507" y="80886"/>
                  </a:cubicBezTo>
                  <a:cubicBezTo>
                    <a:pt x="2301159" y="82006"/>
                    <a:pt x="2299797" y="83083"/>
                    <a:pt x="2298420" y="84118"/>
                  </a:cubicBezTo>
                  <a:cubicBezTo>
                    <a:pt x="2295615" y="80377"/>
                    <a:pt x="2292024" y="76367"/>
                    <a:pt x="2287648" y="72089"/>
                  </a:cubicBezTo>
                  <a:cubicBezTo>
                    <a:pt x="2283271" y="67811"/>
                    <a:pt x="2279166" y="64433"/>
                    <a:pt x="2275332" y="61955"/>
                  </a:cubicBezTo>
                  <a:cubicBezTo>
                    <a:pt x="2288148" y="53091"/>
                    <a:pt x="2299149" y="43433"/>
                    <a:pt x="2308336" y="32980"/>
                  </a:cubicBezTo>
                  <a:cubicBezTo>
                    <a:pt x="2317523" y="22527"/>
                    <a:pt x="2324809" y="12300"/>
                    <a:pt x="2330196" y="2300"/>
                  </a:cubicBezTo>
                  <a:lnTo>
                    <a:pt x="2363800" y="8930"/>
                  </a:lnTo>
                  <a:cubicBezTo>
                    <a:pt x="2360790" y="13921"/>
                    <a:pt x="2357666" y="18798"/>
                    <a:pt x="2354427" y="23560"/>
                  </a:cubicBezTo>
                  <a:lnTo>
                    <a:pt x="2382774" y="23560"/>
                  </a:lnTo>
                  <a:cubicBezTo>
                    <a:pt x="2381969" y="21150"/>
                    <a:pt x="2381121" y="18769"/>
                    <a:pt x="2380231" y="16416"/>
                  </a:cubicBezTo>
                  <a:cubicBezTo>
                    <a:pt x="2379340" y="14064"/>
                    <a:pt x="2378435" y="11797"/>
                    <a:pt x="2377516" y="9616"/>
                  </a:cubicBezTo>
                  <a:close/>
                  <a:moveTo>
                    <a:pt x="2158289" y="1372"/>
                  </a:moveTo>
                  <a:lnTo>
                    <a:pt x="2188007" y="16688"/>
                  </a:lnTo>
                  <a:cubicBezTo>
                    <a:pt x="2185492" y="20117"/>
                    <a:pt x="2182977" y="23546"/>
                    <a:pt x="2180463" y="26975"/>
                  </a:cubicBezTo>
                  <a:cubicBezTo>
                    <a:pt x="2195774" y="40076"/>
                    <a:pt x="2210757" y="50506"/>
                    <a:pt x="2225411" y="58264"/>
                  </a:cubicBezTo>
                  <a:cubicBezTo>
                    <a:pt x="2240065" y="66023"/>
                    <a:pt x="2254420" y="72052"/>
                    <a:pt x="2268474" y="76352"/>
                  </a:cubicBezTo>
                  <a:cubicBezTo>
                    <a:pt x="2264116" y="80372"/>
                    <a:pt x="2259858" y="85134"/>
                    <a:pt x="2255701" y="90640"/>
                  </a:cubicBezTo>
                  <a:cubicBezTo>
                    <a:pt x="2251543" y="96145"/>
                    <a:pt x="2248257" y="101594"/>
                    <a:pt x="2245842" y="106985"/>
                  </a:cubicBezTo>
                  <a:cubicBezTo>
                    <a:pt x="2240713" y="104708"/>
                    <a:pt x="2235598" y="102289"/>
                    <a:pt x="2230498" y="99727"/>
                  </a:cubicBezTo>
                  <a:cubicBezTo>
                    <a:pt x="2225397" y="97165"/>
                    <a:pt x="2220225" y="94402"/>
                    <a:pt x="2214981" y="91440"/>
                  </a:cubicBezTo>
                  <a:lnTo>
                    <a:pt x="2214981" y="106528"/>
                  </a:lnTo>
                  <a:lnTo>
                    <a:pt x="2100681" y="106528"/>
                  </a:lnTo>
                  <a:lnTo>
                    <a:pt x="2100681" y="95783"/>
                  </a:lnTo>
                  <a:cubicBezTo>
                    <a:pt x="2091309" y="101460"/>
                    <a:pt x="2081936" y="106566"/>
                    <a:pt x="2072564" y="111100"/>
                  </a:cubicBezTo>
                  <a:cubicBezTo>
                    <a:pt x="2069730" y="106156"/>
                    <a:pt x="2066139" y="100898"/>
                    <a:pt x="2061791" y="95326"/>
                  </a:cubicBezTo>
                  <a:cubicBezTo>
                    <a:pt x="2057443" y="89754"/>
                    <a:pt x="2052880" y="84725"/>
                    <a:pt x="2048103" y="80239"/>
                  </a:cubicBezTo>
                  <a:cubicBezTo>
                    <a:pt x="2062104" y="74820"/>
                    <a:pt x="2075962" y="68258"/>
                    <a:pt x="2089675" y="60554"/>
                  </a:cubicBezTo>
                  <a:cubicBezTo>
                    <a:pt x="2103388" y="52849"/>
                    <a:pt x="2116161" y="44052"/>
                    <a:pt x="2127995" y="34163"/>
                  </a:cubicBezTo>
                  <a:cubicBezTo>
                    <a:pt x="2139828" y="24274"/>
                    <a:pt x="2149926" y="13344"/>
                    <a:pt x="2158289" y="1372"/>
                  </a:cubicBezTo>
                  <a:close/>
                  <a:moveTo>
                    <a:pt x="1479270" y="914"/>
                  </a:moveTo>
                  <a:lnTo>
                    <a:pt x="1508988" y="15316"/>
                  </a:lnTo>
                  <a:cubicBezTo>
                    <a:pt x="1506436" y="18707"/>
                    <a:pt x="1503768" y="21984"/>
                    <a:pt x="1500987" y="25146"/>
                  </a:cubicBezTo>
                  <a:cubicBezTo>
                    <a:pt x="1512841" y="34042"/>
                    <a:pt x="1526795" y="42596"/>
                    <a:pt x="1542850" y="50806"/>
                  </a:cubicBezTo>
                  <a:cubicBezTo>
                    <a:pt x="1558904" y="59017"/>
                    <a:pt x="1575201" y="65627"/>
                    <a:pt x="1591741" y="70637"/>
                  </a:cubicBezTo>
                  <a:cubicBezTo>
                    <a:pt x="1587898" y="74205"/>
                    <a:pt x="1583755" y="78786"/>
                    <a:pt x="1579311" y="84382"/>
                  </a:cubicBezTo>
                  <a:cubicBezTo>
                    <a:pt x="1574868" y="89978"/>
                    <a:pt x="1571239" y="95074"/>
                    <a:pt x="1568424" y="99670"/>
                  </a:cubicBezTo>
                  <a:cubicBezTo>
                    <a:pt x="1562805" y="97374"/>
                    <a:pt x="1557128" y="94821"/>
                    <a:pt x="1551394" y="92012"/>
                  </a:cubicBezTo>
                  <a:cubicBezTo>
                    <a:pt x="1545660" y="89202"/>
                    <a:pt x="1539983" y="86192"/>
                    <a:pt x="1534363" y="82982"/>
                  </a:cubicBezTo>
                  <a:lnTo>
                    <a:pt x="1534363" y="101041"/>
                  </a:lnTo>
                  <a:lnTo>
                    <a:pt x="1428292" y="101041"/>
                  </a:lnTo>
                  <a:lnTo>
                    <a:pt x="1428292" y="84811"/>
                  </a:lnTo>
                  <a:cubicBezTo>
                    <a:pt x="1422906" y="88011"/>
                    <a:pt x="1417391" y="91040"/>
                    <a:pt x="1411747" y="93897"/>
                  </a:cubicBezTo>
                  <a:cubicBezTo>
                    <a:pt x="1406104" y="96755"/>
                    <a:pt x="1400418" y="99441"/>
                    <a:pt x="1394688" y="101956"/>
                  </a:cubicBezTo>
                  <a:cubicBezTo>
                    <a:pt x="1392078" y="97422"/>
                    <a:pt x="1388497" y="92202"/>
                    <a:pt x="1383944" y="86297"/>
                  </a:cubicBezTo>
                  <a:cubicBezTo>
                    <a:pt x="1379391" y="80391"/>
                    <a:pt x="1375124" y="75629"/>
                    <a:pt x="1371142" y="72009"/>
                  </a:cubicBezTo>
                  <a:cubicBezTo>
                    <a:pt x="1385512" y="66911"/>
                    <a:pt x="1399496" y="60648"/>
                    <a:pt x="1413095" y="53222"/>
                  </a:cubicBezTo>
                  <a:cubicBezTo>
                    <a:pt x="1426694" y="45795"/>
                    <a:pt x="1439188" y="37619"/>
                    <a:pt x="1450577" y="28694"/>
                  </a:cubicBezTo>
                  <a:cubicBezTo>
                    <a:pt x="1461966" y="19768"/>
                    <a:pt x="1471530" y="10509"/>
                    <a:pt x="1479270" y="914"/>
                  </a:cubicBezTo>
                  <a:close/>
                  <a:moveTo>
                    <a:pt x="1008583" y="686"/>
                  </a:moveTo>
                  <a:lnTo>
                    <a:pt x="1045845" y="6858"/>
                  </a:lnTo>
                  <a:cubicBezTo>
                    <a:pt x="1044935" y="14278"/>
                    <a:pt x="1043897" y="21498"/>
                    <a:pt x="1042730" y="28518"/>
                  </a:cubicBezTo>
                  <a:cubicBezTo>
                    <a:pt x="1041563" y="35538"/>
                    <a:pt x="1040239" y="42415"/>
                    <a:pt x="1038758" y="49149"/>
                  </a:cubicBezTo>
                  <a:lnTo>
                    <a:pt x="1086307" y="49149"/>
                  </a:lnTo>
                  <a:cubicBezTo>
                    <a:pt x="1083378" y="44839"/>
                    <a:pt x="1079577" y="39743"/>
                    <a:pt x="1074905" y="33861"/>
                  </a:cubicBezTo>
                  <a:cubicBezTo>
                    <a:pt x="1070233" y="27980"/>
                    <a:pt x="1065804" y="22484"/>
                    <a:pt x="1061618" y="17374"/>
                  </a:cubicBezTo>
                  <a:lnTo>
                    <a:pt x="1087450" y="2057"/>
                  </a:lnTo>
                  <a:cubicBezTo>
                    <a:pt x="1091784" y="6820"/>
                    <a:pt x="1096489" y="12040"/>
                    <a:pt x="1101566" y="17717"/>
                  </a:cubicBezTo>
                  <a:cubicBezTo>
                    <a:pt x="1106643" y="23393"/>
                    <a:pt x="1110777" y="28385"/>
                    <a:pt x="1113967" y="32690"/>
                  </a:cubicBezTo>
                  <a:lnTo>
                    <a:pt x="1087907" y="49149"/>
                  </a:lnTo>
                  <a:lnTo>
                    <a:pt x="1127683" y="49149"/>
                  </a:lnTo>
                  <a:lnTo>
                    <a:pt x="1127455" y="80696"/>
                  </a:lnTo>
                  <a:lnTo>
                    <a:pt x="1030986" y="80696"/>
                  </a:lnTo>
                  <a:cubicBezTo>
                    <a:pt x="1029424" y="86182"/>
                    <a:pt x="1027747" y="91440"/>
                    <a:pt x="1025956" y="96469"/>
                  </a:cubicBezTo>
                  <a:lnTo>
                    <a:pt x="1087221" y="96469"/>
                  </a:lnTo>
                  <a:lnTo>
                    <a:pt x="1093393" y="95098"/>
                  </a:lnTo>
                  <a:lnTo>
                    <a:pt x="1116711" y="105842"/>
                  </a:lnTo>
                  <a:cubicBezTo>
                    <a:pt x="1112224" y="119763"/>
                    <a:pt x="1106509" y="132269"/>
                    <a:pt x="1099566" y="143361"/>
                  </a:cubicBezTo>
                  <a:cubicBezTo>
                    <a:pt x="1092622" y="154453"/>
                    <a:pt x="1084621" y="164273"/>
                    <a:pt x="1075563" y="172822"/>
                  </a:cubicBezTo>
                  <a:cubicBezTo>
                    <a:pt x="1092479" y="180632"/>
                    <a:pt x="1112367" y="186271"/>
                    <a:pt x="1135227" y="189738"/>
                  </a:cubicBezTo>
                  <a:cubicBezTo>
                    <a:pt x="1131546" y="193534"/>
                    <a:pt x="1127764" y="198344"/>
                    <a:pt x="1123883" y="204168"/>
                  </a:cubicBezTo>
                  <a:cubicBezTo>
                    <a:pt x="1120002" y="209993"/>
                    <a:pt x="1116849" y="215317"/>
                    <a:pt x="1114425" y="220142"/>
                  </a:cubicBezTo>
                  <a:cubicBezTo>
                    <a:pt x="1100847" y="217518"/>
                    <a:pt x="1088398" y="214079"/>
                    <a:pt x="1077077" y="209826"/>
                  </a:cubicBezTo>
                  <a:cubicBezTo>
                    <a:pt x="1065757" y="205573"/>
                    <a:pt x="1055422" y="200477"/>
                    <a:pt x="1046073" y="194539"/>
                  </a:cubicBezTo>
                  <a:cubicBezTo>
                    <a:pt x="1036572" y="200120"/>
                    <a:pt x="1026371" y="205016"/>
                    <a:pt x="1015469" y="209226"/>
                  </a:cubicBezTo>
                  <a:cubicBezTo>
                    <a:pt x="1004568" y="213436"/>
                    <a:pt x="993052" y="217075"/>
                    <a:pt x="980922" y="220142"/>
                  </a:cubicBezTo>
                  <a:cubicBezTo>
                    <a:pt x="978989" y="215470"/>
                    <a:pt x="976398" y="210355"/>
                    <a:pt x="973150" y="204797"/>
                  </a:cubicBezTo>
                  <a:cubicBezTo>
                    <a:pt x="969902" y="199239"/>
                    <a:pt x="966625" y="194524"/>
                    <a:pt x="963320" y="190652"/>
                  </a:cubicBezTo>
                  <a:cubicBezTo>
                    <a:pt x="973402" y="188709"/>
                    <a:pt x="983070" y="186195"/>
                    <a:pt x="992324" y="183109"/>
                  </a:cubicBezTo>
                  <a:cubicBezTo>
                    <a:pt x="1001577" y="180023"/>
                    <a:pt x="1010274" y="176365"/>
                    <a:pt x="1018413" y="172136"/>
                  </a:cubicBezTo>
                  <a:cubicBezTo>
                    <a:pt x="1014879" y="168588"/>
                    <a:pt x="1011545" y="164825"/>
                    <a:pt x="1008411" y="160849"/>
                  </a:cubicBezTo>
                  <a:cubicBezTo>
                    <a:pt x="1005278" y="156872"/>
                    <a:pt x="1002287" y="152710"/>
                    <a:pt x="999439" y="148361"/>
                  </a:cubicBezTo>
                  <a:cubicBezTo>
                    <a:pt x="991600" y="159449"/>
                    <a:pt x="982532" y="169507"/>
                    <a:pt x="972235" y="178537"/>
                  </a:cubicBezTo>
                  <a:cubicBezTo>
                    <a:pt x="961939" y="187566"/>
                    <a:pt x="950128" y="195567"/>
                    <a:pt x="936803" y="202540"/>
                  </a:cubicBezTo>
                  <a:cubicBezTo>
                    <a:pt x="934393" y="198592"/>
                    <a:pt x="930811" y="193915"/>
                    <a:pt x="926058" y="188509"/>
                  </a:cubicBezTo>
                  <a:cubicBezTo>
                    <a:pt x="921305" y="183104"/>
                    <a:pt x="916810" y="178713"/>
                    <a:pt x="912571" y="175336"/>
                  </a:cubicBezTo>
                  <a:cubicBezTo>
                    <a:pt x="932445" y="165335"/>
                    <a:pt x="948761" y="152362"/>
                    <a:pt x="961520" y="136417"/>
                  </a:cubicBezTo>
                  <a:cubicBezTo>
                    <a:pt x="974279" y="120472"/>
                    <a:pt x="984251" y="101898"/>
                    <a:pt x="991438" y="80696"/>
                  </a:cubicBezTo>
                  <a:lnTo>
                    <a:pt x="962634" y="80696"/>
                  </a:lnTo>
                  <a:cubicBezTo>
                    <a:pt x="956957" y="80701"/>
                    <a:pt x="951852" y="81205"/>
                    <a:pt x="947318" y="82210"/>
                  </a:cubicBezTo>
                  <a:cubicBezTo>
                    <a:pt x="942784" y="83215"/>
                    <a:pt x="939965" y="84692"/>
                    <a:pt x="938860" y="86639"/>
                  </a:cubicBezTo>
                  <a:cubicBezTo>
                    <a:pt x="937726" y="82910"/>
                    <a:pt x="936107" y="78138"/>
                    <a:pt x="934002" y="72323"/>
                  </a:cubicBezTo>
                  <a:cubicBezTo>
                    <a:pt x="931897" y="66508"/>
                    <a:pt x="929935" y="61451"/>
                    <a:pt x="928116" y="57150"/>
                  </a:cubicBezTo>
                  <a:cubicBezTo>
                    <a:pt x="929954" y="56469"/>
                    <a:pt x="931764" y="55316"/>
                    <a:pt x="933545" y="53692"/>
                  </a:cubicBezTo>
                  <a:cubicBezTo>
                    <a:pt x="935326" y="52068"/>
                    <a:pt x="937022" y="49944"/>
                    <a:pt x="938631" y="47320"/>
                  </a:cubicBezTo>
                  <a:cubicBezTo>
                    <a:pt x="940317" y="44668"/>
                    <a:pt x="942832" y="39572"/>
                    <a:pt x="946175" y="32033"/>
                  </a:cubicBezTo>
                  <a:cubicBezTo>
                    <a:pt x="949518" y="24494"/>
                    <a:pt x="952490" y="16026"/>
                    <a:pt x="955091" y="6629"/>
                  </a:cubicBezTo>
                  <a:lnTo>
                    <a:pt x="989838" y="11887"/>
                  </a:lnTo>
                  <a:cubicBezTo>
                    <a:pt x="987971" y="18126"/>
                    <a:pt x="985704" y="24451"/>
                    <a:pt x="983037" y="30861"/>
                  </a:cubicBezTo>
                  <a:cubicBezTo>
                    <a:pt x="980370" y="37271"/>
                    <a:pt x="977531" y="43367"/>
                    <a:pt x="974522" y="49149"/>
                  </a:cubicBezTo>
                  <a:lnTo>
                    <a:pt x="1000582" y="49149"/>
                  </a:lnTo>
                  <a:cubicBezTo>
                    <a:pt x="1002287" y="41500"/>
                    <a:pt x="1003792" y="33652"/>
                    <a:pt x="1005097" y="25603"/>
                  </a:cubicBezTo>
                  <a:cubicBezTo>
                    <a:pt x="1006402" y="17555"/>
                    <a:pt x="1007564" y="9249"/>
                    <a:pt x="1008583" y="686"/>
                  </a:cubicBezTo>
                  <a:close/>
                  <a:moveTo>
                    <a:pt x="77038" y="0"/>
                  </a:moveTo>
                  <a:lnTo>
                    <a:pt x="108585" y="10973"/>
                  </a:lnTo>
                  <a:cubicBezTo>
                    <a:pt x="106032" y="15278"/>
                    <a:pt x="103365" y="19469"/>
                    <a:pt x="100584" y="23546"/>
                  </a:cubicBezTo>
                  <a:lnTo>
                    <a:pt x="166878" y="23546"/>
                  </a:lnTo>
                  <a:lnTo>
                    <a:pt x="172364" y="21946"/>
                  </a:lnTo>
                  <a:lnTo>
                    <a:pt x="196367" y="37262"/>
                  </a:lnTo>
                  <a:cubicBezTo>
                    <a:pt x="190057" y="47425"/>
                    <a:pt x="182675" y="56817"/>
                    <a:pt x="174221" y="65437"/>
                  </a:cubicBezTo>
                  <a:cubicBezTo>
                    <a:pt x="165768" y="74057"/>
                    <a:pt x="156386" y="81963"/>
                    <a:pt x="146075" y="89154"/>
                  </a:cubicBezTo>
                  <a:cubicBezTo>
                    <a:pt x="157415" y="93502"/>
                    <a:pt x="169426" y="97265"/>
                    <a:pt x="182108" y="100441"/>
                  </a:cubicBezTo>
                  <a:cubicBezTo>
                    <a:pt x="194791" y="103618"/>
                    <a:pt x="208002" y="106180"/>
                    <a:pt x="221742" y="108128"/>
                  </a:cubicBezTo>
                  <a:cubicBezTo>
                    <a:pt x="217832" y="112162"/>
                    <a:pt x="213879" y="117181"/>
                    <a:pt x="209883" y="123187"/>
                  </a:cubicBezTo>
                  <a:cubicBezTo>
                    <a:pt x="205887" y="129192"/>
                    <a:pt x="202677" y="134612"/>
                    <a:pt x="200253" y="139446"/>
                  </a:cubicBezTo>
                  <a:cubicBezTo>
                    <a:pt x="194272" y="138341"/>
                    <a:pt x="188404" y="137122"/>
                    <a:pt x="182651" y="135788"/>
                  </a:cubicBezTo>
                  <a:lnTo>
                    <a:pt x="182651" y="218999"/>
                  </a:lnTo>
                  <a:lnTo>
                    <a:pt x="146990" y="218999"/>
                  </a:lnTo>
                  <a:lnTo>
                    <a:pt x="146990" y="212598"/>
                  </a:lnTo>
                  <a:lnTo>
                    <a:pt x="73380" y="212598"/>
                  </a:lnTo>
                  <a:lnTo>
                    <a:pt x="73380" y="219913"/>
                  </a:lnTo>
                  <a:lnTo>
                    <a:pt x="39548" y="219913"/>
                  </a:lnTo>
                  <a:lnTo>
                    <a:pt x="39548" y="135560"/>
                  </a:lnTo>
                  <a:cubicBezTo>
                    <a:pt x="31775" y="137617"/>
                    <a:pt x="24003" y="139446"/>
                    <a:pt x="16230" y="141046"/>
                  </a:cubicBezTo>
                  <a:cubicBezTo>
                    <a:pt x="14525" y="136465"/>
                    <a:pt x="12163" y="131340"/>
                    <a:pt x="9144" y="125673"/>
                  </a:cubicBezTo>
                  <a:cubicBezTo>
                    <a:pt x="6124" y="120006"/>
                    <a:pt x="3076" y="115224"/>
                    <a:pt x="0" y="111328"/>
                  </a:cubicBezTo>
                  <a:cubicBezTo>
                    <a:pt x="13668" y="109037"/>
                    <a:pt x="27194" y="106018"/>
                    <a:pt x="40576" y="102270"/>
                  </a:cubicBezTo>
                  <a:cubicBezTo>
                    <a:pt x="53959" y="98522"/>
                    <a:pt x="66799" y="94074"/>
                    <a:pt x="79095" y="88925"/>
                  </a:cubicBezTo>
                  <a:cubicBezTo>
                    <a:pt x="71513" y="83210"/>
                    <a:pt x="64503" y="77038"/>
                    <a:pt x="58064" y="70409"/>
                  </a:cubicBezTo>
                  <a:cubicBezTo>
                    <a:pt x="48196" y="78867"/>
                    <a:pt x="38214" y="86182"/>
                    <a:pt x="28118" y="92354"/>
                  </a:cubicBezTo>
                  <a:cubicBezTo>
                    <a:pt x="25241" y="88773"/>
                    <a:pt x="21393" y="84506"/>
                    <a:pt x="16573" y="79553"/>
                  </a:cubicBezTo>
                  <a:cubicBezTo>
                    <a:pt x="11754" y="74600"/>
                    <a:pt x="7448" y="70561"/>
                    <a:pt x="3657" y="67437"/>
                  </a:cubicBezTo>
                  <a:cubicBezTo>
                    <a:pt x="18745" y="59955"/>
                    <a:pt x="32747" y="50344"/>
                    <a:pt x="45663" y="38605"/>
                  </a:cubicBezTo>
                  <a:cubicBezTo>
                    <a:pt x="58579" y="26865"/>
                    <a:pt x="69037" y="13997"/>
                    <a:pt x="7703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7E134059-E91D-4CEB-9ACD-0167C54E794E}"/>
                </a:ext>
              </a:extLst>
            </p:cNvPr>
            <p:cNvSpPr txBox="1"/>
            <p:nvPr/>
          </p:nvSpPr>
          <p:spPr>
            <a:xfrm>
              <a:off x="619763" y="4880993"/>
              <a:ext cx="4209140" cy="458845"/>
            </a:xfrm>
            <a:custGeom>
              <a:avLst/>
              <a:gdLst/>
              <a:ahLst/>
              <a:cxnLst/>
              <a:rect l="l" t="t" r="r" b="b"/>
              <a:pathLst>
                <a:path w="2023629" h="220599">
                  <a:moveTo>
                    <a:pt x="1312912" y="150200"/>
                  </a:moveTo>
                  <a:cubicBezTo>
                    <a:pt x="1317093" y="157414"/>
                    <a:pt x="1321475" y="165136"/>
                    <a:pt x="1326056" y="173364"/>
                  </a:cubicBezTo>
                  <a:cubicBezTo>
                    <a:pt x="1330638" y="181592"/>
                    <a:pt x="1334334" y="188806"/>
                    <a:pt x="1337143" y="195003"/>
                  </a:cubicBezTo>
                  <a:lnTo>
                    <a:pt x="1305368" y="205964"/>
                  </a:lnTo>
                  <a:cubicBezTo>
                    <a:pt x="1304187" y="202492"/>
                    <a:pt x="1302606" y="198533"/>
                    <a:pt x="1300625" y="194087"/>
                  </a:cubicBezTo>
                  <a:cubicBezTo>
                    <a:pt x="1298643" y="189642"/>
                    <a:pt x="1296491" y="184993"/>
                    <a:pt x="1294167" y="180140"/>
                  </a:cubicBezTo>
                  <a:cubicBezTo>
                    <a:pt x="1292257" y="193575"/>
                    <a:pt x="1288247" y="202753"/>
                    <a:pt x="1282136" y="207674"/>
                  </a:cubicBezTo>
                  <a:cubicBezTo>
                    <a:pt x="1276026" y="212595"/>
                    <a:pt x="1266244" y="214917"/>
                    <a:pt x="1252790" y="214641"/>
                  </a:cubicBezTo>
                  <a:lnTo>
                    <a:pt x="1214614" y="214641"/>
                  </a:lnTo>
                  <a:cubicBezTo>
                    <a:pt x="1197364" y="214822"/>
                    <a:pt x="1185572" y="212519"/>
                    <a:pt x="1179238" y="207731"/>
                  </a:cubicBezTo>
                  <a:cubicBezTo>
                    <a:pt x="1172904" y="202944"/>
                    <a:pt x="1169913" y="194586"/>
                    <a:pt x="1170265" y="182657"/>
                  </a:cubicBezTo>
                  <a:lnTo>
                    <a:pt x="1170265" y="164806"/>
                  </a:lnTo>
                  <a:cubicBezTo>
                    <a:pt x="1167479" y="172010"/>
                    <a:pt x="1164422" y="179625"/>
                    <a:pt x="1161093" y="187652"/>
                  </a:cubicBezTo>
                  <a:cubicBezTo>
                    <a:pt x="1157764" y="195678"/>
                    <a:pt x="1154421" y="202771"/>
                    <a:pt x="1151063" y="208932"/>
                  </a:cubicBezTo>
                  <a:lnTo>
                    <a:pt x="1119745" y="196602"/>
                  </a:lnTo>
                  <a:cubicBezTo>
                    <a:pt x="1123721" y="190620"/>
                    <a:pt x="1127598" y="183837"/>
                    <a:pt x="1131375" y="176252"/>
                  </a:cubicBezTo>
                  <a:cubicBezTo>
                    <a:pt x="1135152" y="168667"/>
                    <a:pt x="1138285" y="161202"/>
                    <a:pt x="1140776" y="153858"/>
                  </a:cubicBezTo>
                  <a:lnTo>
                    <a:pt x="1170265" y="164122"/>
                  </a:lnTo>
                  <a:lnTo>
                    <a:pt x="1170265" y="152033"/>
                  </a:lnTo>
                  <a:lnTo>
                    <a:pt x="1203870" y="152033"/>
                  </a:lnTo>
                  <a:lnTo>
                    <a:pt x="1203870" y="182200"/>
                  </a:lnTo>
                  <a:cubicBezTo>
                    <a:pt x="1203698" y="185409"/>
                    <a:pt x="1204555" y="187459"/>
                    <a:pt x="1206441" y="188350"/>
                  </a:cubicBezTo>
                  <a:cubicBezTo>
                    <a:pt x="1208327" y="189242"/>
                    <a:pt x="1212271" y="189633"/>
                    <a:pt x="1218271" y="189523"/>
                  </a:cubicBezTo>
                  <a:lnTo>
                    <a:pt x="1250504" y="189523"/>
                  </a:lnTo>
                  <a:cubicBezTo>
                    <a:pt x="1255795" y="189852"/>
                    <a:pt x="1259329" y="188394"/>
                    <a:pt x="1261105" y="185149"/>
                  </a:cubicBezTo>
                  <a:cubicBezTo>
                    <a:pt x="1262882" y="181904"/>
                    <a:pt x="1264072" y="174899"/>
                    <a:pt x="1264677" y="164134"/>
                  </a:cubicBezTo>
                  <a:cubicBezTo>
                    <a:pt x="1267820" y="166012"/>
                    <a:pt x="1271821" y="167803"/>
                    <a:pt x="1276679" y="169509"/>
                  </a:cubicBezTo>
                  <a:cubicBezTo>
                    <a:pt x="1281537" y="171215"/>
                    <a:pt x="1286223" y="172549"/>
                    <a:pt x="1290738" y="173512"/>
                  </a:cubicBezTo>
                  <a:cubicBezTo>
                    <a:pt x="1289476" y="171091"/>
                    <a:pt x="1288228" y="168671"/>
                    <a:pt x="1286994" y="166250"/>
                  </a:cubicBezTo>
                  <a:cubicBezTo>
                    <a:pt x="1285761" y="163829"/>
                    <a:pt x="1284570" y="161523"/>
                    <a:pt x="1283422" y="159331"/>
                  </a:cubicBezTo>
                  <a:close/>
                  <a:moveTo>
                    <a:pt x="1645982" y="149504"/>
                  </a:moveTo>
                  <a:lnTo>
                    <a:pt x="1645982" y="179222"/>
                  </a:lnTo>
                  <a:lnTo>
                    <a:pt x="1728050" y="179222"/>
                  </a:lnTo>
                  <a:lnTo>
                    <a:pt x="1728050" y="149504"/>
                  </a:lnTo>
                  <a:close/>
                  <a:moveTo>
                    <a:pt x="1896756" y="134635"/>
                  </a:moveTo>
                  <a:lnTo>
                    <a:pt x="1929903" y="134635"/>
                  </a:lnTo>
                  <a:lnTo>
                    <a:pt x="1929903" y="144489"/>
                  </a:lnTo>
                  <a:lnTo>
                    <a:pt x="2017914" y="144489"/>
                  </a:lnTo>
                  <a:lnTo>
                    <a:pt x="2017914" y="170521"/>
                  </a:lnTo>
                  <a:lnTo>
                    <a:pt x="1962136" y="170521"/>
                  </a:lnTo>
                  <a:cubicBezTo>
                    <a:pt x="1971499" y="174779"/>
                    <a:pt x="1981462" y="178608"/>
                    <a:pt x="1992025" y="182008"/>
                  </a:cubicBezTo>
                  <a:cubicBezTo>
                    <a:pt x="2002589" y="185409"/>
                    <a:pt x="2013123" y="188209"/>
                    <a:pt x="2023629" y="190409"/>
                  </a:cubicBezTo>
                  <a:cubicBezTo>
                    <a:pt x="2020057" y="193829"/>
                    <a:pt x="2016343" y="198077"/>
                    <a:pt x="2012485" y="203154"/>
                  </a:cubicBezTo>
                  <a:cubicBezTo>
                    <a:pt x="2008627" y="208230"/>
                    <a:pt x="2005484" y="212821"/>
                    <a:pt x="2003055" y="216927"/>
                  </a:cubicBezTo>
                  <a:cubicBezTo>
                    <a:pt x="1990363" y="213431"/>
                    <a:pt x="1977743" y="208764"/>
                    <a:pt x="1965193" y="202925"/>
                  </a:cubicBezTo>
                  <a:cubicBezTo>
                    <a:pt x="1952644" y="197086"/>
                    <a:pt x="1940881" y="190476"/>
                    <a:pt x="1929903" y="183094"/>
                  </a:cubicBezTo>
                  <a:lnTo>
                    <a:pt x="1929903" y="218070"/>
                  </a:lnTo>
                  <a:lnTo>
                    <a:pt x="1896756" y="218070"/>
                  </a:lnTo>
                  <a:lnTo>
                    <a:pt x="1896756" y="184237"/>
                  </a:lnTo>
                  <a:cubicBezTo>
                    <a:pt x="1885636" y="191600"/>
                    <a:pt x="1873644" y="198134"/>
                    <a:pt x="1860780" y="203839"/>
                  </a:cubicBezTo>
                  <a:cubicBezTo>
                    <a:pt x="1847917" y="209545"/>
                    <a:pt x="1835068" y="214136"/>
                    <a:pt x="1822233" y="217613"/>
                  </a:cubicBezTo>
                  <a:cubicBezTo>
                    <a:pt x="1819685" y="213407"/>
                    <a:pt x="1816437" y="208730"/>
                    <a:pt x="1812489" y="203582"/>
                  </a:cubicBezTo>
                  <a:cubicBezTo>
                    <a:pt x="1808540" y="198434"/>
                    <a:pt x="1804778" y="194043"/>
                    <a:pt x="1801201" y="190409"/>
                  </a:cubicBezTo>
                  <a:cubicBezTo>
                    <a:pt x="1812293" y="188323"/>
                    <a:pt x="1823428" y="185580"/>
                    <a:pt x="1834606" y="182180"/>
                  </a:cubicBezTo>
                  <a:cubicBezTo>
                    <a:pt x="1845783" y="178779"/>
                    <a:pt x="1856289" y="174893"/>
                    <a:pt x="1866124" y="170521"/>
                  </a:cubicBezTo>
                  <a:lnTo>
                    <a:pt x="1809888" y="170521"/>
                  </a:lnTo>
                  <a:lnTo>
                    <a:pt x="1809888" y="144489"/>
                  </a:lnTo>
                  <a:lnTo>
                    <a:pt x="1896756" y="144489"/>
                  </a:lnTo>
                  <a:close/>
                  <a:moveTo>
                    <a:pt x="551217" y="130530"/>
                  </a:moveTo>
                  <a:cubicBezTo>
                    <a:pt x="557427" y="140322"/>
                    <a:pt x="565352" y="149085"/>
                    <a:pt x="574991" y="156819"/>
                  </a:cubicBezTo>
                  <a:cubicBezTo>
                    <a:pt x="583678" y="149314"/>
                    <a:pt x="590993" y="140551"/>
                    <a:pt x="596936" y="130530"/>
                  </a:cubicBezTo>
                  <a:close/>
                  <a:moveTo>
                    <a:pt x="1611921" y="120472"/>
                  </a:moveTo>
                  <a:lnTo>
                    <a:pt x="1763711" y="120472"/>
                  </a:lnTo>
                  <a:lnTo>
                    <a:pt x="1763711" y="217170"/>
                  </a:lnTo>
                  <a:lnTo>
                    <a:pt x="1728050" y="217170"/>
                  </a:lnTo>
                  <a:lnTo>
                    <a:pt x="1728050" y="209854"/>
                  </a:lnTo>
                  <a:lnTo>
                    <a:pt x="1645982" y="209854"/>
                  </a:lnTo>
                  <a:lnTo>
                    <a:pt x="1645982" y="218084"/>
                  </a:lnTo>
                  <a:lnTo>
                    <a:pt x="1611921" y="218084"/>
                  </a:lnTo>
                  <a:close/>
                  <a:moveTo>
                    <a:pt x="928178" y="110185"/>
                  </a:moveTo>
                  <a:lnTo>
                    <a:pt x="956753" y="120700"/>
                  </a:lnTo>
                  <a:cubicBezTo>
                    <a:pt x="954053" y="129892"/>
                    <a:pt x="950595" y="138884"/>
                    <a:pt x="946380" y="147675"/>
                  </a:cubicBezTo>
                  <a:cubicBezTo>
                    <a:pt x="942166" y="156467"/>
                    <a:pt x="936936" y="164087"/>
                    <a:pt x="930693" y="170535"/>
                  </a:cubicBezTo>
                  <a:lnTo>
                    <a:pt x="903032" y="153847"/>
                  </a:lnTo>
                  <a:cubicBezTo>
                    <a:pt x="908780" y="148356"/>
                    <a:pt x="913800" y="141794"/>
                    <a:pt x="918091" y="134159"/>
                  </a:cubicBezTo>
                  <a:cubicBezTo>
                    <a:pt x="922382" y="126525"/>
                    <a:pt x="925744" y="118534"/>
                    <a:pt x="928178" y="110185"/>
                  </a:cubicBezTo>
                  <a:close/>
                  <a:moveTo>
                    <a:pt x="1063738" y="108813"/>
                  </a:moveTo>
                  <a:lnTo>
                    <a:pt x="1092541" y="125272"/>
                  </a:lnTo>
                  <a:cubicBezTo>
                    <a:pt x="1087788" y="133183"/>
                    <a:pt x="1082950" y="140965"/>
                    <a:pt x="1078025" y="148618"/>
                  </a:cubicBezTo>
                  <a:cubicBezTo>
                    <a:pt x="1073101" y="156272"/>
                    <a:pt x="1068491" y="162968"/>
                    <a:pt x="1064195" y="168706"/>
                  </a:cubicBezTo>
                  <a:lnTo>
                    <a:pt x="1039506" y="153619"/>
                  </a:lnTo>
                  <a:cubicBezTo>
                    <a:pt x="1043659" y="147666"/>
                    <a:pt x="1047983" y="140598"/>
                    <a:pt x="1052479" y="132416"/>
                  </a:cubicBezTo>
                  <a:cubicBezTo>
                    <a:pt x="1056975" y="124234"/>
                    <a:pt x="1060728" y="116367"/>
                    <a:pt x="1063738" y="108813"/>
                  </a:cubicBezTo>
                  <a:close/>
                  <a:moveTo>
                    <a:pt x="1196554" y="105599"/>
                  </a:moveTo>
                  <a:lnTo>
                    <a:pt x="1196554" y="118429"/>
                  </a:lnTo>
                  <a:lnTo>
                    <a:pt x="1215071" y="118429"/>
                  </a:lnTo>
                  <a:lnTo>
                    <a:pt x="1215071" y="105599"/>
                  </a:lnTo>
                  <a:close/>
                  <a:moveTo>
                    <a:pt x="982356" y="103327"/>
                  </a:moveTo>
                  <a:lnTo>
                    <a:pt x="1017561" y="103327"/>
                  </a:lnTo>
                  <a:cubicBezTo>
                    <a:pt x="1016913" y="110375"/>
                    <a:pt x="1016151" y="117081"/>
                    <a:pt x="1015275" y="123444"/>
                  </a:cubicBezTo>
                  <a:cubicBezTo>
                    <a:pt x="1020990" y="142698"/>
                    <a:pt x="1031162" y="157567"/>
                    <a:pt x="1045793" y="168049"/>
                  </a:cubicBezTo>
                  <a:cubicBezTo>
                    <a:pt x="1060423" y="178531"/>
                    <a:pt x="1081569" y="184999"/>
                    <a:pt x="1109229" y="187452"/>
                  </a:cubicBezTo>
                  <a:cubicBezTo>
                    <a:pt x="1105781" y="191233"/>
                    <a:pt x="1102276" y="196015"/>
                    <a:pt x="1098714" y="201796"/>
                  </a:cubicBezTo>
                  <a:cubicBezTo>
                    <a:pt x="1095151" y="207578"/>
                    <a:pt x="1092332" y="212931"/>
                    <a:pt x="1090255" y="217855"/>
                  </a:cubicBezTo>
                  <a:cubicBezTo>
                    <a:pt x="1067843" y="214274"/>
                    <a:pt x="1049688" y="208178"/>
                    <a:pt x="1035791" y="199567"/>
                  </a:cubicBezTo>
                  <a:cubicBezTo>
                    <a:pt x="1021895" y="190957"/>
                    <a:pt x="1010941" y="179374"/>
                    <a:pt x="1002930" y="164820"/>
                  </a:cubicBezTo>
                  <a:cubicBezTo>
                    <a:pt x="996529" y="177631"/>
                    <a:pt x="985842" y="188699"/>
                    <a:pt x="970869" y="198024"/>
                  </a:cubicBezTo>
                  <a:cubicBezTo>
                    <a:pt x="955896" y="207349"/>
                    <a:pt x="934579" y="214874"/>
                    <a:pt x="906918" y="220599"/>
                  </a:cubicBezTo>
                  <a:cubicBezTo>
                    <a:pt x="905418" y="216041"/>
                    <a:pt x="903046" y="211040"/>
                    <a:pt x="899803" y="205597"/>
                  </a:cubicBezTo>
                  <a:cubicBezTo>
                    <a:pt x="896560" y="200153"/>
                    <a:pt x="893216" y="195553"/>
                    <a:pt x="889773" y="191795"/>
                  </a:cubicBezTo>
                  <a:cubicBezTo>
                    <a:pt x="910599" y="188196"/>
                    <a:pt x="927069" y="183664"/>
                    <a:pt x="939183" y="178197"/>
                  </a:cubicBezTo>
                  <a:cubicBezTo>
                    <a:pt x="951297" y="172730"/>
                    <a:pt x="960287" y="166319"/>
                    <a:pt x="966154" y="158962"/>
                  </a:cubicBezTo>
                  <a:cubicBezTo>
                    <a:pt x="972021" y="151606"/>
                    <a:pt x="975997" y="143294"/>
                    <a:pt x="978081" y="134027"/>
                  </a:cubicBezTo>
                  <a:cubicBezTo>
                    <a:pt x="980165" y="124760"/>
                    <a:pt x="981590" y="114526"/>
                    <a:pt x="982356" y="103327"/>
                  </a:cubicBezTo>
                  <a:close/>
                  <a:moveTo>
                    <a:pt x="1867267" y="101484"/>
                  </a:moveTo>
                  <a:lnTo>
                    <a:pt x="1867267" y="107913"/>
                  </a:lnTo>
                  <a:lnTo>
                    <a:pt x="1908415" y="107913"/>
                  </a:lnTo>
                  <a:lnTo>
                    <a:pt x="1908415" y="101484"/>
                  </a:lnTo>
                  <a:close/>
                  <a:moveTo>
                    <a:pt x="618882" y="98526"/>
                  </a:moveTo>
                  <a:lnTo>
                    <a:pt x="639228" y="106984"/>
                  </a:lnTo>
                  <a:cubicBezTo>
                    <a:pt x="635332" y="121129"/>
                    <a:pt x="630265" y="133702"/>
                    <a:pt x="624026" y="144703"/>
                  </a:cubicBezTo>
                  <a:cubicBezTo>
                    <a:pt x="617787" y="155705"/>
                    <a:pt x="610433" y="165306"/>
                    <a:pt x="601966" y="173507"/>
                  </a:cubicBezTo>
                  <a:cubicBezTo>
                    <a:pt x="609290" y="177055"/>
                    <a:pt x="617158" y="180132"/>
                    <a:pt x="625569" y="182737"/>
                  </a:cubicBezTo>
                  <a:cubicBezTo>
                    <a:pt x="633979" y="185342"/>
                    <a:pt x="642876" y="187447"/>
                    <a:pt x="652258" y="189052"/>
                  </a:cubicBezTo>
                  <a:cubicBezTo>
                    <a:pt x="648686" y="192824"/>
                    <a:pt x="645028" y="197510"/>
                    <a:pt x="641285" y="203111"/>
                  </a:cubicBezTo>
                  <a:cubicBezTo>
                    <a:pt x="637542" y="208711"/>
                    <a:pt x="634570" y="213855"/>
                    <a:pt x="632369" y="218541"/>
                  </a:cubicBezTo>
                  <a:cubicBezTo>
                    <a:pt x="621182" y="215908"/>
                    <a:pt x="610752" y="212602"/>
                    <a:pt x="601080" y="208626"/>
                  </a:cubicBezTo>
                  <a:cubicBezTo>
                    <a:pt x="591407" y="204649"/>
                    <a:pt x="582406" y="200029"/>
                    <a:pt x="574077" y="194767"/>
                  </a:cubicBezTo>
                  <a:cubicBezTo>
                    <a:pt x="564923" y="200001"/>
                    <a:pt x="555055" y="204506"/>
                    <a:pt x="544473" y="208283"/>
                  </a:cubicBezTo>
                  <a:cubicBezTo>
                    <a:pt x="533891" y="212059"/>
                    <a:pt x="522651" y="215250"/>
                    <a:pt x="510754" y="217855"/>
                  </a:cubicBezTo>
                  <a:cubicBezTo>
                    <a:pt x="509168" y="213398"/>
                    <a:pt x="506968" y="208426"/>
                    <a:pt x="504153" y="202939"/>
                  </a:cubicBezTo>
                  <a:cubicBezTo>
                    <a:pt x="501339" y="197453"/>
                    <a:pt x="498510" y="192824"/>
                    <a:pt x="495667" y="189052"/>
                  </a:cubicBezTo>
                  <a:cubicBezTo>
                    <a:pt x="505511" y="187575"/>
                    <a:pt x="514855" y="185556"/>
                    <a:pt x="523699" y="182994"/>
                  </a:cubicBezTo>
                  <a:cubicBezTo>
                    <a:pt x="532543" y="180432"/>
                    <a:pt x="540801" y="177269"/>
                    <a:pt x="548473" y="173507"/>
                  </a:cubicBezTo>
                  <a:cubicBezTo>
                    <a:pt x="537767" y="162534"/>
                    <a:pt x="528547" y="149733"/>
                    <a:pt x="520813" y="135102"/>
                  </a:cubicBezTo>
                  <a:lnTo>
                    <a:pt x="534300" y="130530"/>
                  </a:lnTo>
                  <a:lnTo>
                    <a:pt x="514640" y="130530"/>
                  </a:lnTo>
                  <a:lnTo>
                    <a:pt x="514640" y="99669"/>
                  </a:lnTo>
                  <a:lnTo>
                    <a:pt x="613624" y="99669"/>
                  </a:lnTo>
                  <a:close/>
                  <a:moveTo>
                    <a:pt x="1867267" y="74509"/>
                  </a:moveTo>
                  <a:lnTo>
                    <a:pt x="1867267" y="80481"/>
                  </a:lnTo>
                  <a:lnTo>
                    <a:pt x="1908415" y="80481"/>
                  </a:lnTo>
                  <a:lnTo>
                    <a:pt x="1908415" y="74509"/>
                  </a:lnTo>
                  <a:close/>
                  <a:moveTo>
                    <a:pt x="664373" y="71094"/>
                  </a:moveTo>
                  <a:lnTo>
                    <a:pt x="729982" y="71094"/>
                  </a:lnTo>
                  <a:lnTo>
                    <a:pt x="729982" y="154305"/>
                  </a:lnTo>
                  <a:lnTo>
                    <a:pt x="750556" y="139674"/>
                  </a:lnTo>
                  <a:cubicBezTo>
                    <a:pt x="751570" y="144732"/>
                    <a:pt x="753085" y="150218"/>
                    <a:pt x="755099" y="156133"/>
                  </a:cubicBezTo>
                  <a:cubicBezTo>
                    <a:pt x="757114" y="162048"/>
                    <a:pt x="759028" y="166849"/>
                    <a:pt x="760843" y="170535"/>
                  </a:cubicBezTo>
                  <a:cubicBezTo>
                    <a:pt x="745051" y="182108"/>
                    <a:pt x="732921" y="191094"/>
                    <a:pt x="724453" y="197493"/>
                  </a:cubicBezTo>
                  <a:cubicBezTo>
                    <a:pt x="715985" y="203892"/>
                    <a:pt x="709917" y="208679"/>
                    <a:pt x="706250" y="211853"/>
                  </a:cubicBezTo>
                  <a:cubicBezTo>
                    <a:pt x="702582" y="215026"/>
                    <a:pt x="700053" y="217561"/>
                    <a:pt x="698664" y="219456"/>
                  </a:cubicBezTo>
                  <a:cubicBezTo>
                    <a:pt x="697240" y="214803"/>
                    <a:pt x="694944" y="209421"/>
                    <a:pt x="691777" y="203311"/>
                  </a:cubicBezTo>
                  <a:cubicBezTo>
                    <a:pt x="688610" y="197200"/>
                    <a:pt x="685571" y="192219"/>
                    <a:pt x="682661" y="188366"/>
                  </a:cubicBezTo>
                  <a:cubicBezTo>
                    <a:pt x="685814" y="186380"/>
                    <a:pt x="688767" y="183437"/>
                    <a:pt x="691520" y="179536"/>
                  </a:cubicBezTo>
                  <a:cubicBezTo>
                    <a:pt x="694272" y="175636"/>
                    <a:pt x="695739" y="171035"/>
                    <a:pt x="695920" y="165735"/>
                  </a:cubicBezTo>
                  <a:lnTo>
                    <a:pt x="695920" y="104013"/>
                  </a:lnTo>
                  <a:lnTo>
                    <a:pt x="664373" y="104013"/>
                  </a:lnTo>
                  <a:close/>
                  <a:moveTo>
                    <a:pt x="434859" y="71094"/>
                  </a:moveTo>
                  <a:lnTo>
                    <a:pt x="491552" y="71094"/>
                  </a:lnTo>
                  <a:lnTo>
                    <a:pt x="491552" y="150647"/>
                  </a:lnTo>
                  <a:lnTo>
                    <a:pt x="508011" y="135788"/>
                  </a:lnTo>
                  <a:cubicBezTo>
                    <a:pt x="509478" y="140455"/>
                    <a:pt x="511402" y="145408"/>
                    <a:pt x="513783" y="150647"/>
                  </a:cubicBezTo>
                  <a:cubicBezTo>
                    <a:pt x="516165" y="155886"/>
                    <a:pt x="518431" y="160153"/>
                    <a:pt x="520584" y="163449"/>
                  </a:cubicBezTo>
                  <a:cubicBezTo>
                    <a:pt x="506297" y="176293"/>
                    <a:pt x="495324" y="186190"/>
                    <a:pt x="487666" y="193141"/>
                  </a:cubicBezTo>
                  <a:cubicBezTo>
                    <a:pt x="480008" y="200092"/>
                    <a:pt x="474521" y="205215"/>
                    <a:pt x="471207" y="208508"/>
                  </a:cubicBezTo>
                  <a:cubicBezTo>
                    <a:pt x="467892" y="211802"/>
                    <a:pt x="465606" y="214384"/>
                    <a:pt x="464348" y="216255"/>
                  </a:cubicBezTo>
                  <a:cubicBezTo>
                    <a:pt x="462915" y="211969"/>
                    <a:pt x="460581" y="207054"/>
                    <a:pt x="457348" y="201511"/>
                  </a:cubicBezTo>
                  <a:cubicBezTo>
                    <a:pt x="454114" y="195967"/>
                    <a:pt x="451037" y="191509"/>
                    <a:pt x="448118" y="188137"/>
                  </a:cubicBezTo>
                  <a:cubicBezTo>
                    <a:pt x="450994" y="186042"/>
                    <a:pt x="453585" y="182975"/>
                    <a:pt x="455890" y="178936"/>
                  </a:cubicBezTo>
                  <a:cubicBezTo>
                    <a:pt x="458195" y="174898"/>
                    <a:pt x="459415" y="170116"/>
                    <a:pt x="459548" y="164592"/>
                  </a:cubicBezTo>
                  <a:lnTo>
                    <a:pt x="459548" y="102870"/>
                  </a:lnTo>
                  <a:lnTo>
                    <a:pt x="434859" y="102870"/>
                  </a:lnTo>
                  <a:close/>
                  <a:moveTo>
                    <a:pt x="193291" y="58964"/>
                  </a:moveTo>
                  <a:lnTo>
                    <a:pt x="193291" y="108142"/>
                  </a:lnTo>
                  <a:lnTo>
                    <a:pt x="211132" y="108142"/>
                  </a:lnTo>
                  <a:cubicBezTo>
                    <a:pt x="221068" y="108099"/>
                    <a:pt x="228474" y="105840"/>
                    <a:pt x="233349" y="101366"/>
                  </a:cubicBezTo>
                  <a:cubicBezTo>
                    <a:pt x="238224" y="96891"/>
                    <a:pt x="240654" y="90458"/>
                    <a:pt x="240640" y="82066"/>
                  </a:cubicBezTo>
                  <a:cubicBezTo>
                    <a:pt x="240592" y="73598"/>
                    <a:pt x="237942" y="67604"/>
                    <a:pt x="232691" y="64082"/>
                  </a:cubicBezTo>
                  <a:cubicBezTo>
                    <a:pt x="227440" y="60561"/>
                    <a:pt x="219872" y="58855"/>
                    <a:pt x="209989" y="58964"/>
                  </a:cubicBezTo>
                  <a:close/>
                  <a:moveTo>
                    <a:pt x="40891" y="58964"/>
                  </a:moveTo>
                  <a:lnTo>
                    <a:pt x="40891" y="108142"/>
                  </a:lnTo>
                  <a:lnTo>
                    <a:pt x="58732" y="108142"/>
                  </a:lnTo>
                  <a:cubicBezTo>
                    <a:pt x="68668" y="108099"/>
                    <a:pt x="76074" y="105840"/>
                    <a:pt x="80949" y="101366"/>
                  </a:cubicBezTo>
                  <a:cubicBezTo>
                    <a:pt x="85824" y="96891"/>
                    <a:pt x="88254" y="90458"/>
                    <a:pt x="88240" y="82066"/>
                  </a:cubicBezTo>
                  <a:cubicBezTo>
                    <a:pt x="88192" y="73598"/>
                    <a:pt x="85542" y="67604"/>
                    <a:pt x="80291" y="64082"/>
                  </a:cubicBezTo>
                  <a:cubicBezTo>
                    <a:pt x="75040" y="60561"/>
                    <a:pt x="67472" y="58855"/>
                    <a:pt x="57589" y="58964"/>
                  </a:cubicBezTo>
                  <a:close/>
                  <a:moveTo>
                    <a:pt x="1171408" y="55335"/>
                  </a:moveTo>
                  <a:lnTo>
                    <a:pt x="1241589" y="55335"/>
                  </a:lnTo>
                  <a:lnTo>
                    <a:pt x="1241589" y="76795"/>
                  </a:lnTo>
                  <a:lnTo>
                    <a:pt x="1171408" y="76795"/>
                  </a:lnTo>
                  <a:close/>
                  <a:moveTo>
                    <a:pt x="1687816" y="48691"/>
                  </a:moveTo>
                  <a:cubicBezTo>
                    <a:pt x="1678215" y="58064"/>
                    <a:pt x="1668156" y="66751"/>
                    <a:pt x="1657641" y="74752"/>
                  </a:cubicBezTo>
                  <a:lnTo>
                    <a:pt x="1719134" y="74752"/>
                  </a:lnTo>
                  <a:cubicBezTo>
                    <a:pt x="1714100" y="71109"/>
                    <a:pt x="1708966" y="67137"/>
                    <a:pt x="1703732" y="62836"/>
                  </a:cubicBezTo>
                  <a:cubicBezTo>
                    <a:pt x="1698498" y="58536"/>
                    <a:pt x="1693193" y="53821"/>
                    <a:pt x="1687816" y="48691"/>
                  </a:cubicBezTo>
                  <a:close/>
                  <a:moveTo>
                    <a:pt x="1867267" y="47306"/>
                  </a:moveTo>
                  <a:lnTo>
                    <a:pt x="1867267" y="53506"/>
                  </a:lnTo>
                  <a:lnTo>
                    <a:pt x="1908415" y="53506"/>
                  </a:lnTo>
                  <a:lnTo>
                    <a:pt x="1908415" y="47306"/>
                  </a:lnTo>
                  <a:close/>
                  <a:moveTo>
                    <a:pt x="291770" y="26760"/>
                  </a:moveTo>
                  <a:lnTo>
                    <a:pt x="424786" y="26760"/>
                  </a:lnTo>
                  <a:lnTo>
                    <a:pt x="424786" y="60564"/>
                  </a:lnTo>
                  <a:lnTo>
                    <a:pt x="378609" y="60564"/>
                  </a:lnTo>
                  <a:lnTo>
                    <a:pt x="378609" y="196810"/>
                  </a:lnTo>
                  <a:lnTo>
                    <a:pt x="337718" y="196810"/>
                  </a:lnTo>
                  <a:lnTo>
                    <a:pt x="337718" y="60564"/>
                  </a:lnTo>
                  <a:lnTo>
                    <a:pt x="291770" y="60564"/>
                  </a:lnTo>
                  <a:close/>
                  <a:moveTo>
                    <a:pt x="152400" y="26760"/>
                  </a:moveTo>
                  <a:lnTo>
                    <a:pt x="212047" y="26760"/>
                  </a:lnTo>
                  <a:cubicBezTo>
                    <a:pt x="224697" y="26664"/>
                    <a:pt x="236159" y="28328"/>
                    <a:pt x="246432" y="31752"/>
                  </a:cubicBezTo>
                  <a:cubicBezTo>
                    <a:pt x="256706" y="35176"/>
                    <a:pt x="264896" y="40937"/>
                    <a:pt x="271003" y="49035"/>
                  </a:cubicBezTo>
                  <a:cubicBezTo>
                    <a:pt x="277110" y="57132"/>
                    <a:pt x="280238" y="68143"/>
                    <a:pt x="280387" y="82066"/>
                  </a:cubicBezTo>
                  <a:cubicBezTo>
                    <a:pt x="280223" y="95525"/>
                    <a:pt x="277075" y="106556"/>
                    <a:pt x="270944" y="115160"/>
                  </a:cubicBezTo>
                  <a:cubicBezTo>
                    <a:pt x="264813" y="123764"/>
                    <a:pt x="256688" y="130120"/>
                    <a:pt x="246568" y="134228"/>
                  </a:cubicBezTo>
                  <a:cubicBezTo>
                    <a:pt x="236448" y="138336"/>
                    <a:pt x="225323" y="140376"/>
                    <a:pt x="213191" y="140346"/>
                  </a:cubicBezTo>
                  <a:lnTo>
                    <a:pt x="193291" y="140346"/>
                  </a:lnTo>
                  <a:lnTo>
                    <a:pt x="193291" y="196810"/>
                  </a:lnTo>
                  <a:lnTo>
                    <a:pt x="152400" y="196810"/>
                  </a:lnTo>
                  <a:close/>
                  <a:moveTo>
                    <a:pt x="0" y="26760"/>
                  </a:moveTo>
                  <a:lnTo>
                    <a:pt x="59647" y="26760"/>
                  </a:lnTo>
                  <a:cubicBezTo>
                    <a:pt x="72297" y="26664"/>
                    <a:pt x="83759" y="28328"/>
                    <a:pt x="94032" y="31752"/>
                  </a:cubicBezTo>
                  <a:cubicBezTo>
                    <a:pt x="104306" y="35176"/>
                    <a:pt x="112496" y="40937"/>
                    <a:pt x="118603" y="49035"/>
                  </a:cubicBezTo>
                  <a:cubicBezTo>
                    <a:pt x="124710" y="57132"/>
                    <a:pt x="127838" y="68143"/>
                    <a:pt x="127987" y="82066"/>
                  </a:cubicBezTo>
                  <a:cubicBezTo>
                    <a:pt x="127823" y="95525"/>
                    <a:pt x="124675" y="106556"/>
                    <a:pt x="118544" y="115160"/>
                  </a:cubicBezTo>
                  <a:cubicBezTo>
                    <a:pt x="112413" y="123764"/>
                    <a:pt x="104288" y="130120"/>
                    <a:pt x="94168" y="134228"/>
                  </a:cubicBezTo>
                  <a:cubicBezTo>
                    <a:pt x="84048" y="138336"/>
                    <a:pt x="72923" y="140376"/>
                    <a:pt x="60791" y="140346"/>
                  </a:cubicBezTo>
                  <a:lnTo>
                    <a:pt x="40891" y="140346"/>
                  </a:lnTo>
                  <a:lnTo>
                    <a:pt x="40891" y="196810"/>
                  </a:lnTo>
                  <a:lnTo>
                    <a:pt x="0" y="196810"/>
                  </a:lnTo>
                  <a:close/>
                  <a:moveTo>
                    <a:pt x="532471" y="8229"/>
                  </a:moveTo>
                  <a:lnTo>
                    <a:pt x="619796" y="8229"/>
                  </a:lnTo>
                  <a:lnTo>
                    <a:pt x="619796" y="56692"/>
                  </a:lnTo>
                  <a:cubicBezTo>
                    <a:pt x="619749" y="59993"/>
                    <a:pt x="619958" y="62422"/>
                    <a:pt x="620425" y="63979"/>
                  </a:cubicBezTo>
                  <a:cubicBezTo>
                    <a:pt x="620892" y="65536"/>
                    <a:pt x="621902" y="66308"/>
                    <a:pt x="623454" y="66294"/>
                  </a:cubicBezTo>
                  <a:lnTo>
                    <a:pt x="633055" y="66294"/>
                  </a:lnTo>
                  <a:cubicBezTo>
                    <a:pt x="635103" y="66289"/>
                    <a:pt x="637408" y="66127"/>
                    <a:pt x="639970" y="65808"/>
                  </a:cubicBezTo>
                  <a:cubicBezTo>
                    <a:pt x="642533" y="65489"/>
                    <a:pt x="644723" y="65041"/>
                    <a:pt x="646543" y="64465"/>
                  </a:cubicBezTo>
                  <a:cubicBezTo>
                    <a:pt x="646767" y="68727"/>
                    <a:pt x="647062" y="73347"/>
                    <a:pt x="647429" y="78324"/>
                  </a:cubicBezTo>
                  <a:cubicBezTo>
                    <a:pt x="647795" y="83301"/>
                    <a:pt x="648262" y="87749"/>
                    <a:pt x="648829" y="91668"/>
                  </a:cubicBezTo>
                  <a:cubicBezTo>
                    <a:pt x="646819" y="92554"/>
                    <a:pt x="644438" y="93126"/>
                    <a:pt x="641685" y="93383"/>
                  </a:cubicBezTo>
                  <a:cubicBezTo>
                    <a:pt x="638932" y="93640"/>
                    <a:pt x="636208" y="93754"/>
                    <a:pt x="633513" y="93726"/>
                  </a:cubicBezTo>
                  <a:lnTo>
                    <a:pt x="620254" y="93726"/>
                  </a:lnTo>
                  <a:cubicBezTo>
                    <a:pt x="607328" y="93792"/>
                    <a:pt x="598718" y="90801"/>
                    <a:pt x="594422" y="84753"/>
                  </a:cubicBezTo>
                  <a:cubicBezTo>
                    <a:pt x="590126" y="78705"/>
                    <a:pt x="588145" y="69199"/>
                    <a:pt x="588478" y="56235"/>
                  </a:cubicBezTo>
                  <a:lnTo>
                    <a:pt x="588478" y="38862"/>
                  </a:lnTo>
                  <a:lnTo>
                    <a:pt x="563332" y="38862"/>
                  </a:lnTo>
                  <a:cubicBezTo>
                    <a:pt x="563075" y="50292"/>
                    <a:pt x="560103" y="61322"/>
                    <a:pt x="554417" y="71951"/>
                  </a:cubicBezTo>
                  <a:cubicBezTo>
                    <a:pt x="548730" y="82581"/>
                    <a:pt x="538444" y="91440"/>
                    <a:pt x="523556" y="98526"/>
                  </a:cubicBezTo>
                  <a:cubicBezTo>
                    <a:pt x="521322" y="95016"/>
                    <a:pt x="517960" y="90778"/>
                    <a:pt x="513469" y="85810"/>
                  </a:cubicBezTo>
                  <a:cubicBezTo>
                    <a:pt x="508978" y="80843"/>
                    <a:pt x="505101" y="77005"/>
                    <a:pt x="501839" y="74295"/>
                  </a:cubicBezTo>
                  <a:cubicBezTo>
                    <a:pt x="510997" y="70534"/>
                    <a:pt x="517776" y="66397"/>
                    <a:pt x="522176" y="61883"/>
                  </a:cubicBezTo>
                  <a:cubicBezTo>
                    <a:pt x="526576" y="57368"/>
                    <a:pt x="529426" y="52638"/>
                    <a:pt x="530727" y="47692"/>
                  </a:cubicBezTo>
                  <a:cubicBezTo>
                    <a:pt x="532028" y="42746"/>
                    <a:pt x="532610" y="37745"/>
                    <a:pt x="532471" y="32689"/>
                  </a:cubicBezTo>
                  <a:close/>
                  <a:moveTo>
                    <a:pt x="908976" y="7086"/>
                  </a:moveTo>
                  <a:lnTo>
                    <a:pt x="1084998" y="7086"/>
                  </a:lnTo>
                  <a:lnTo>
                    <a:pt x="1084998" y="99212"/>
                  </a:lnTo>
                  <a:lnTo>
                    <a:pt x="908976" y="99212"/>
                  </a:lnTo>
                  <a:lnTo>
                    <a:pt x="908976" y="69951"/>
                  </a:lnTo>
                  <a:lnTo>
                    <a:pt x="1053222" y="69951"/>
                  </a:lnTo>
                  <a:lnTo>
                    <a:pt x="1053222" y="64693"/>
                  </a:lnTo>
                  <a:lnTo>
                    <a:pt x="919034" y="64693"/>
                  </a:lnTo>
                  <a:lnTo>
                    <a:pt x="919034" y="42291"/>
                  </a:lnTo>
                  <a:lnTo>
                    <a:pt x="1053222" y="42291"/>
                  </a:lnTo>
                  <a:lnTo>
                    <a:pt x="1053222" y="36347"/>
                  </a:lnTo>
                  <a:lnTo>
                    <a:pt x="908976" y="36347"/>
                  </a:lnTo>
                  <a:close/>
                  <a:moveTo>
                    <a:pt x="469378" y="3429"/>
                  </a:moveTo>
                  <a:cubicBezTo>
                    <a:pt x="475859" y="8667"/>
                    <a:pt x="482727" y="14535"/>
                    <a:pt x="489980" y="21031"/>
                  </a:cubicBezTo>
                  <a:cubicBezTo>
                    <a:pt x="497234" y="27527"/>
                    <a:pt x="503015" y="33394"/>
                    <a:pt x="507325" y="38633"/>
                  </a:cubicBezTo>
                  <a:lnTo>
                    <a:pt x="484694" y="61493"/>
                  </a:lnTo>
                  <a:cubicBezTo>
                    <a:pt x="480755" y="56011"/>
                    <a:pt x="475317" y="49773"/>
                    <a:pt x="468378" y="42776"/>
                  </a:cubicBezTo>
                  <a:cubicBezTo>
                    <a:pt x="461439" y="35780"/>
                    <a:pt x="454685" y="29370"/>
                    <a:pt x="448118" y="23545"/>
                  </a:cubicBezTo>
                  <a:close/>
                  <a:moveTo>
                    <a:pt x="701178" y="2743"/>
                  </a:moveTo>
                  <a:cubicBezTo>
                    <a:pt x="707908" y="7729"/>
                    <a:pt x="715080" y="13301"/>
                    <a:pt x="722695" y="19459"/>
                  </a:cubicBezTo>
                  <a:cubicBezTo>
                    <a:pt x="730310" y="25617"/>
                    <a:pt x="736397" y="31246"/>
                    <a:pt x="740955" y="36347"/>
                  </a:cubicBezTo>
                  <a:lnTo>
                    <a:pt x="718552" y="60350"/>
                  </a:lnTo>
                  <a:cubicBezTo>
                    <a:pt x="714366" y="55116"/>
                    <a:pt x="708622" y="49182"/>
                    <a:pt x="701321" y="42548"/>
                  </a:cubicBezTo>
                  <a:cubicBezTo>
                    <a:pt x="694020" y="35914"/>
                    <a:pt x="686962" y="29808"/>
                    <a:pt x="680147" y="24231"/>
                  </a:cubicBezTo>
                  <a:close/>
                  <a:moveTo>
                    <a:pt x="793075" y="2514"/>
                  </a:moveTo>
                  <a:lnTo>
                    <a:pt x="828966" y="2514"/>
                  </a:lnTo>
                  <a:lnTo>
                    <a:pt x="828966" y="71323"/>
                  </a:lnTo>
                  <a:lnTo>
                    <a:pt x="878800" y="71323"/>
                  </a:lnTo>
                  <a:lnTo>
                    <a:pt x="878800" y="106070"/>
                  </a:lnTo>
                  <a:lnTo>
                    <a:pt x="828966" y="106070"/>
                  </a:lnTo>
                  <a:lnTo>
                    <a:pt x="828966" y="218541"/>
                  </a:lnTo>
                  <a:lnTo>
                    <a:pt x="793075" y="218541"/>
                  </a:lnTo>
                  <a:lnTo>
                    <a:pt x="793075" y="106070"/>
                  </a:lnTo>
                  <a:lnTo>
                    <a:pt x="739812" y="106070"/>
                  </a:lnTo>
                  <a:lnTo>
                    <a:pt x="739812" y="71323"/>
                  </a:lnTo>
                  <a:lnTo>
                    <a:pt x="793075" y="71323"/>
                  </a:lnTo>
                  <a:close/>
                  <a:moveTo>
                    <a:pt x="1437270" y="1371"/>
                  </a:moveTo>
                  <a:lnTo>
                    <a:pt x="1473846" y="1371"/>
                  </a:lnTo>
                  <a:cubicBezTo>
                    <a:pt x="1473765" y="10882"/>
                    <a:pt x="1473584" y="20607"/>
                    <a:pt x="1473303" y="30546"/>
                  </a:cubicBezTo>
                  <a:cubicBezTo>
                    <a:pt x="1473022" y="40486"/>
                    <a:pt x="1472441" y="50496"/>
                    <a:pt x="1471560" y="60579"/>
                  </a:cubicBezTo>
                  <a:lnTo>
                    <a:pt x="1559343" y="60579"/>
                  </a:lnTo>
                  <a:lnTo>
                    <a:pt x="1559343" y="95097"/>
                  </a:lnTo>
                  <a:lnTo>
                    <a:pt x="1481619" y="95097"/>
                  </a:lnTo>
                  <a:cubicBezTo>
                    <a:pt x="1488967" y="115976"/>
                    <a:pt x="1499473" y="134283"/>
                    <a:pt x="1513137" y="150018"/>
                  </a:cubicBezTo>
                  <a:cubicBezTo>
                    <a:pt x="1526800" y="165754"/>
                    <a:pt x="1544107" y="177774"/>
                    <a:pt x="1565058" y="186080"/>
                  </a:cubicBezTo>
                  <a:cubicBezTo>
                    <a:pt x="1560757" y="189995"/>
                    <a:pt x="1556271" y="194967"/>
                    <a:pt x="1551599" y="200996"/>
                  </a:cubicBezTo>
                  <a:cubicBezTo>
                    <a:pt x="1546927" y="207026"/>
                    <a:pt x="1543183" y="212569"/>
                    <a:pt x="1540369" y="217627"/>
                  </a:cubicBezTo>
                  <a:cubicBezTo>
                    <a:pt x="1520409" y="208330"/>
                    <a:pt x="1503750" y="196177"/>
                    <a:pt x="1490391" y="181165"/>
                  </a:cubicBezTo>
                  <a:cubicBezTo>
                    <a:pt x="1477032" y="166154"/>
                    <a:pt x="1466031" y="148513"/>
                    <a:pt x="1457387" y="128244"/>
                  </a:cubicBezTo>
                  <a:cubicBezTo>
                    <a:pt x="1451072" y="145970"/>
                    <a:pt x="1441356" y="162468"/>
                    <a:pt x="1428240" y="177736"/>
                  </a:cubicBezTo>
                  <a:cubicBezTo>
                    <a:pt x="1415125" y="193005"/>
                    <a:pt x="1397408" y="206302"/>
                    <a:pt x="1375091" y="217627"/>
                  </a:cubicBezTo>
                  <a:cubicBezTo>
                    <a:pt x="1372357" y="212902"/>
                    <a:pt x="1368738" y="207949"/>
                    <a:pt x="1364232" y="202768"/>
                  </a:cubicBezTo>
                  <a:cubicBezTo>
                    <a:pt x="1359727" y="197586"/>
                    <a:pt x="1354965" y="193090"/>
                    <a:pt x="1349945" y="189280"/>
                  </a:cubicBezTo>
                  <a:cubicBezTo>
                    <a:pt x="1374619" y="177784"/>
                    <a:pt x="1393108" y="163915"/>
                    <a:pt x="1405409" y="147675"/>
                  </a:cubicBezTo>
                  <a:cubicBezTo>
                    <a:pt x="1417711" y="131435"/>
                    <a:pt x="1425969" y="113909"/>
                    <a:pt x="1430184" y="95097"/>
                  </a:cubicBezTo>
                  <a:lnTo>
                    <a:pt x="1354517" y="95097"/>
                  </a:lnTo>
                  <a:lnTo>
                    <a:pt x="1354517" y="60579"/>
                  </a:lnTo>
                  <a:lnTo>
                    <a:pt x="1435670" y="60579"/>
                  </a:lnTo>
                  <a:cubicBezTo>
                    <a:pt x="1436422" y="50496"/>
                    <a:pt x="1436861" y="40486"/>
                    <a:pt x="1436984" y="30546"/>
                  </a:cubicBezTo>
                  <a:cubicBezTo>
                    <a:pt x="1437108" y="20607"/>
                    <a:pt x="1437204" y="10882"/>
                    <a:pt x="1437270" y="1371"/>
                  </a:cubicBezTo>
                  <a:close/>
                  <a:moveTo>
                    <a:pt x="1935390" y="14"/>
                  </a:moveTo>
                  <a:cubicBezTo>
                    <a:pt x="1937133" y="3395"/>
                    <a:pt x="1938847" y="7034"/>
                    <a:pt x="1940533" y="10930"/>
                  </a:cubicBezTo>
                  <a:cubicBezTo>
                    <a:pt x="1942219" y="14825"/>
                    <a:pt x="1943705" y="18578"/>
                    <a:pt x="1944991" y="22188"/>
                  </a:cubicBezTo>
                  <a:lnTo>
                    <a:pt x="2007856" y="22188"/>
                  </a:lnTo>
                  <a:lnTo>
                    <a:pt x="2007856" y="47306"/>
                  </a:lnTo>
                  <a:lnTo>
                    <a:pt x="1940190" y="47306"/>
                  </a:lnTo>
                  <a:lnTo>
                    <a:pt x="1940190" y="53506"/>
                  </a:lnTo>
                  <a:lnTo>
                    <a:pt x="1997112" y="53506"/>
                  </a:lnTo>
                  <a:lnTo>
                    <a:pt x="1997112" y="74509"/>
                  </a:lnTo>
                  <a:lnTo>
                    <a:pt x="1940190" y="74509"/>
                  </a:lnTo>
                  <a:lnTo>
                    <a:pt x="1940190" y="80481"/>
                  </a:lnTo>
                  <a:lnTo>
                    <a:pt x="1997112" y="80481"/>
                  </a:lnTo>
                  <a:lnTo>
                    <a:pt x="1997112" y="101484"/>
                  </a:lnTo>
                  <a:lnTo>
                    <a:pt x="1940190" y="101484"/>
                  </a:lnTo>
                  <a:lnTo>
                    <a:pt x="1940190" y="107913"/>
                  </a:lnTo>
                  <a:lnTo>
                    <a:pt x="2012199" y="107913"/>
                  </a:lnTo>
                  <a:lnTo>
                    <a:pt x="2012199" y="132802"/>
                  </a:lnTo>
                  <a:lnTo>
                    <a:pt x="1867267" y="132802"/>
                  </a:lnTo>
                  <a:lnTo>
                    <a:pt x="1867267" y="138302"/>
                  </a:lnTo>
                  <a:lnTo>
                    <a:pt x="1834348" y="138302"/>
                  </a:lnTo>
                  <a:lnTo>
                    <a:pt x="1834348" y="76111"/>
                  </a:lnTo>
                  <a:cubicBezTo>
                    <a:pt x="1833086" y="77259"/>
                    <a:pt x="1831782" y="78394"/>
                    <a:pt x="1830434" y="79514"/>
                  </a:cubicBezTo>
                  <a:cubicBezTo>
                    <a:pt x="1829086" y="80634"/>
                    <a:pt x="1827724" y="81711"/>
                    <a:pt x="1826347" y="82746"/>
                  </a:cubicBezTo>
                  <a:cubicBezTo>
                    <a:pt x="1823542" y="79005"/>
                    <a:pt x="1819951" y="74995"/>
                    <a:pt x="1815575" y="70717"/>
                  </a:cubicBezTo>
                  <a:cubicBezTo>
                    <a:pt x="1811198" y="66439"/>
                    <a:pt x="1807093" y="63061"/>
                    <a:pt x="1803259" y="60583"/>
                  </a:cubicBezTo>
                  <a:cubicBezTo>
                    <a:pt x="1816075" y="51719"/>
                    <a:pt x="1827076" y="42061"/>
                    <a:pt x="1836263" y="31608"/>
                  </a:cubicBezTo>
                  <a:cubicBezTo>
                    <a:pt x="1845450" y="21155"/>
                    <a:pt x="1852737" y="10928"/>
                    <a:pt x="1858123" y="928"/>
                  </a:cubicBezTo>
                  <a:lnTo>
                    <a:pt x="1891727" y="7558"/>
                  </a:lnTo>
                  <a:cubicBezTo>
                    <a:pt x="1888717" y="12549"/>
                    <a:pt x="1885593" y="17426"/>
                    <a:pt x="1882354" y="22188"/>
                  </a:cubicBezTo>
                  <a:lnTo>
                    <a:pt x="1910701" y="22188"/>
                  </a:lnTo>
                  <a:cubicBezTo>
                    <a:pt x="1909896" y="19778"/>
                    <a:pt x="1909048" y="17397"/>
                    <a:pt x="1908158" y="15044"/>
                  </a:cubicBezTo>
                  <a:cubicBezTo>
                    <a:pt x="1907267" y="12692"/>
                    <a:pt x="1906362" y="10425"/>
                    <a:pt x="1905443" y="8244"/>
                  </a:cubicBezTo>
                  <a:close/>
                  <a:moveTo>
                    <a:pt x="1298739" y="14"/>
                  </a:moveTo>
                  <a:cubicBezTo>
                    <a:pt x="1302196" y="2856"/>
                    <a:pt x="1305854" y="5956"/>
                    <a:pt x="1309711" y="9314"/>
                  </a:cubicBezTo>
                  <a:cubicBezTo>
                    <a:pt x="1313569" y="12672"/>
                    <a:pt x="1316769" y="15664"/>
                    <a:pt x="1319313" y="18291"/>
                  </a:cubicBezTo>
                  <a:lnTo>
                    <a:pt x="1314969" y="21502"/>
                  </a:lnTo>
                  <a:lnTo>
                    <a:pt x="1332343" y="21502"/>
                  </a:lnTo>
                  <a:lnTo>
                    <a:pt x="1332343" y="47534"/>
                  </a:lnTo>
                  <a:lnTo>
                    <a:pt x="1276107" y="47534"/>
                  </a:lnTo>
                  <a:cubicBezTo>
                    <a:pt x="1276455" y="54648"/>
                    <a:pt x="1277017" y="61358"/>
                    <a:pt x="1277793" y="67663"/>
                  </a:cubicBezTo>
                  <a:cubicBezTo>
                    <a:pt x="1278569" y="73968"/>
                    <a:pt x="1279532" y="79765"/>
                    <a:pt x="1280679" y="85052"/>
                  </a:cubicBezTo>
                  <a:cubicBezTo>
                    <a:pt x="1284451" y="79883"/>
                    <a:pt x="1287823" y="74420"/>
                    <a:pt x="1290795" y="68664"/>
                  </a:cubicBezTo>
                  <a:cubicBezTo>
                    <a:pt x="1293767" y="62907"/>
                    <a:pt x="1296338" y="56935"/>
                    <a:pt x="1298510" y="50746"/>
                  </a:cubicBezTo>
                  <a:lnTo>
                    <a:pt x="1328228" y="57846"/>
                  </a:lnTo>
                  <a:cubicBezTo>
                    <a:pt x="1324199" y="68722"/>
                    <a:pt x="1319341" y="78957"/>
                    <a:pt x="1313655" y="88551"/>
                  </a:cubicBezTo>
                  <a:cubicBezTo>
                    <a:pt x="1307968" y="98146"/>
                    <a:pt x="1301625" y="106956"/>
                    <a:pt x="1294624" y="114981"/>
                  </a:cubicBezTo>
                  <a:cubicBezTo>
                    <a:pt x="1296110" y="116245"/>
                    <a:pt x="1297710" y="117208"/>
                    <a:pt x="1299424" y="117870"/>
                  </a:cubicBezTo>
                  <a:cubicBezTo>
                    <a:pt x="1301139" y="118533"/>
                    <a:pt x="1302968" y="118867"/>
                    <a:pt x="1304911" y="118872"/>
                  </a:cubicBezTo>
                  <a:cubicBezTo>
                    <a:pt x="1307483" y="118947"/>
                    <a:pt x="1309369" y="116851"/>
                    <a:pt x="1310569" y="112582"/>
                  </a:cubicBezTo>
                  <a:cubicBezTo>
                    <a:pt x="1311769" y="108314"/>
                    <a:pt x="1312626" y="101420"/>
                    <a:pt x="1313140" y="91901"/>
                  </a:cubicBezTo>
                  <a:cubicBezTo>
                    <a:pt x="1316503" y="94926"/>
                    <a:pt x="1320522" y="97665"/>
                    <a:pt x="1325199" y="100119"/>
                  </a:cubicBezTo>
                  <a:cubicBezTo>
                    <a:pt x="1329876" y="102574"/>
                    <a:pt x="1334238" y="104400"/>
                    <a:pt x="1338286" y="105599"/>
                  </a:cubicBezTo>
                  <a:cubicBezTo>
                    <a:pt x="1336496" y="122488"/>
                    <a:pt x="1332933" y="133932"/>
                    <a:pt x="1327599" y="139930"/>
                  </a:cubicBezTo>
                  <a:cubicBezTo>
                    <a:pt x="1322265" y="145927"/>
                    <a:pt x="1314245" y="148738"/>
                    <a:pt x="1303539" y="148361"/>
                  </a:cubicBezTo>
                  <a:cubicBezTo>
                    <a:pt x="1297043" y="148337"/>
                    <a:pt x="1291233" y="147299"/>
                    <a:pt x="1286108" y="145246"/>
                  </a:cubicBezTo>
                  <a:cubicBezTo>
                    <a:pt x="1280984" y="143194"/>
                    <a:pt x="1276431" y="140270"/>
                    <a:pt x="1272450" y="136474"/>
                  </a:cubicBezTo>
                  <a:cubicBezTo>
                    <a:pt x="1270278" y="138084"/>
                    <a:pt x="1268106" y="139665"/>
                    <a:pt x="1265935" y="141217"/>
                  </a:cubicBezTo>
                  <a:cubicBezTo>
                    <a:pt x="1263763" y="142770"/>
                    <a:pt x="1261591" y="144237"/>
                    <a:pt x="1259419" y="145618"/>
                  </a:cubicBezTo>
                  <a:cubicBezTo>
                    <a:pt x="1257319" y="143046"/>
                    <a:pt x="1254433" y="139846"/>
                    <a:pt x="1250761" y="136017"/>
                  </a:cubicBezTo>
                  <a:cubicBezTo>
                    <a:pt x="1247089" y="132188"/>
                    <a:pt x="1243575" y="128759"/>
                    <a:pt x="1240217" y="125730"/>
                  </a:cubicBezTo>
                  <a:lnTo>
                    <a:pt x="1240217" y="139889"/>
                  </a:lnTo>
                  <a:lnTo>
                    <a:pt x="1234045" y="139889"/>
                  </a:lnTo>
                  <a:cubicBezTo>
                    <a:pt x="1238726" y="144744"/>
                    <a:pt x="1243765" y="149957"/>
                    <a:pt x="1249161" y="155528"/>
                  </a:cubicBezTo>
                  <a:cubicBezTo>
                    <a:pt x="1254557" y="161099"/>
                    <a:pt x="1258967" y="166026"/>
                    <a:pt x="1262391" y="170310"/>
                  </a:cubicBezTo>
                  <a:lnTo>
                    <a:pt x="1234731" y="183805"/>
                  </a:lnTo>
                  <a:cubicBezTo>
                    <a:pt x="1231764" y="179378"/>
                    <a:pt x="1227696" y="174165"/>
                    <a:pt x="1222529" y="168165"/>
                  </a:cubicBezTo>
                  <a:cubicBezTo>
                    <a:pt x="1217362" y="162166"/>
                    <a:pt x="1212437" y="156552"/>
                    <a:pt x="1207756" y="151325"/>
                  </a:cubicBezTo>
                  <a:lnTo>
                    <a:pt x="1233359" y="139889"/>
                  </a:lnTo>
                  <a:lnTo>
                    <a:pt x="1170723" y="139889"/>
                  </a:lnTo>
                  <a:lnTo>
                    <a:pt x="1170723" y="84139"/>
                  </a:lnTo>
                  <a:lnTo>
                    <a:pt x="1240217" y="84139"/>
                  </a:lnTo>
                  <a:lnTo>
                    <a:pt x="1240217" y="121625"/>
                  </a:lnTo>
                  <a:cubicBezTo>
                    <a:pt x="1245932" y="118236"/>
                    <a:pt x="1251418" y="114498"/>
                    <a:pt x="1256676" y="110410"/>
                  </a:cubicBezTo>
                  <a:cubicBezTo>
                    <a:pt x="1253619" y="102035"/>
                    <a:pt x="1251218" y="92557"/>
                    <a:pt x="1249475" y="81977"/>
                  </a:cubicBezTo>
                  <a:cubicBezTo>
                    <a:pt x="1247732" y="71396"/>
                    <a:pt x="1246475" y="59915"/>
                    <a:pt x="1245703" y="47534"/>
                  </a:cubicBezTo>
                  <a:lnTo>
                    <a:pt x="1167979" y="47534"/>
                  </a:lnTo>
                  <a:lnTo>
                    <a:pt x="1167979" y="56933"/>
                  </a:lnTo>
                  <a:cubicBezTo>
                    <a:pt x="1168057" y="66711"/>
                    <a:pt x="1167445" y="77406"/>
                    <a:pt x="1166142" y="89019"/>
                  </a:cubicBezTo>
                  <a:cubicBezTo>
                    <a:pt x="1164840" y="100632"/>
                    <a:pt x="1162382" y="112105"/>
                    <a:pt x="1158768" y="123437"/>
                  </a:cubicBezTo>
                  <a:cubicBezTo>
                    <a:pt x="1155154" y="134770"/>
                    <a:pt x="1149919" y="144905"/>
                    <a:pt x="1143062" y="153841"/>
                  </a:cubicBezTo>
                  <a:cubicBezTo>
                    <a:pt x="1140357" y="150715"/>
                    <a:pt x="1136509" y="147076"/>
                    <a:pt x="1131518" y="142923"/>
                  </a:cubicBezTo>
                  <a:cubicBezTo>
                    <a:pt x="1126527" y="138770"/>
                    <a:pt x="1122221" y="135704"/>
                    <a:pt x="1118602" y="133725"/>
                  </a:cubicBezTo>
                  <a:cubicBezTo>
                    <a:pt x="1126993" y="122034"/>
                    <a:pt x="1132327" y="109186"/>
                    <a:pt x="1134604" y="95181"/>
                  </a:cubicBezTo>
                  <a:cubicBezTo>
                    <a:pt x="1136880" y="81176"/>
                    <a:pt x="1137871" y="68275"/>
                    <a:pt x="1137576" y="56477"/>
                  </a:cubicBezTo>
                  <a:lnTo>
                    <a:pt x="1137576" y="21502"/>
                  </a:lnTo>
                  <a:lnTo>
                    <a:pt x="1244560" y="21502"/>
                  </a:lnTo>
                  <a:cubicBezTo>
                    <a:pt x="1244451" y="18182"/>
                    <a:pt x="1244384" y="14852"/>
                    <a:pt x="1244360" y="11515"/>
                  </a:cubicBezTo>
                  <a:cubicBezTo>
                    <a:pt x="1244337" y="8178"/>
                    <a:pt x="1244327" y="4801"/>
                    <a:pt x="1244332" y="1386"/>
                  </a:cubicBezTo>
                  <a:lnTo>
                    <a:pt x="1275421" y="1386"/>
                  </a:lnTo>
                  <a:cubicBezTo>
                    <a:pt x="1275312" y="4815"/>
                    <a:pt x="1275245" y="8221"/>
                    <a:pt x="1275221" y="11601"/>
                  </a:cubicBezTo>
                  <a:cubicBezTo>
                    <a:pt x="1275197" y="14981"/>
                    <a:pt x="1275188" y="18282"/>
                    <a:pt x="1275193" y="21502"/>
                  </a:cubicBezTo>
                  <a:lnTo>
                    <a:pt x="1288223" y="21502"/>
                  </a:lnTo>
                  <a:cubicBezTo>
                    <a:pt x="1286623" y="20002"/>
                    <a:pt x="1285080" y="18530"/>
                    <a:pt x="1283594" y="17087"/>
                  </a:cubicBezTo>
                  <a:cubicBezTo>
                    <a:pt x="1282108" y="15644"/>
                    <a:pt x="1280679" y="14287"/>
                    <a:pt x="1279308" y="13016"/>
                  </a:cubicBezTo>
                  <a:close/>
                  <a:moveTo>
                    <a:pt x="1686216" y="0"/>
                  </a:moveTo>
                  <a:lnTo>
                    <a:pt x="1715934" y="15316"/>
                  </a:lnTo>
                  <a:cubicBezTo>
                    <a:pt x="1713419" y="18745"/>
                    <a:pt x="1710904" y="22174"/>
                    <a:pt x="1708390" y="25603"/>
                  </a:cubicBezTo>
                  <a:cubicBezTo>
                    <a:pt x="1723701" y="38704"/>
                    <a:pt x="1738684" y="49134"/>
                    <a:pt x="1753338" y="56892"/>
                  </a:cubicBezTo>
                  <a:cubicBezTo>
                    <a:pt x="1767993" y="64651"/>
                    <a:pt x="1782347" y="70680"/>
                    <a:pt x="1796401" y="74980"/>
                  </a:cubicBezTo>
                  <a:cubicBezTo>
                    <a:pt x="1792043" y="79000"/>
                    <a:pt x="1787786" y="83762"/>
                    <a:pt x="1783628" y="89268"/>
                  </a:cubicBezTo>
                  <a:cubicBezTo>
                    <a:pt x="1779470" y="94773"/>
                    <a:pt x="1776184" y="100222"/>
                    <a:pt x="1773769" y="105613"/>
                  </a:cubicBezTo>
                  <a:cubicBezTo>
                    <a:pt x="1768640" y="103336"/>
                    <a:pt x="1763525" y="100917"/>
                    <a:pt x="1758425" y="98355"/>
                  </a:cubicBezTo>
                  <a:cubicBezTo>
                    <a:pt x="1753324" y="95793"/>
                    <a:pt x="1748152" y="93030"/>
                    <a:pt x="1742908" y="90068"/>
                  </a:cubicBezTo>
                  <a:lnTo>
                    <a:pt x="1742908" y="105156"/>
                  </a:lnTo>
                  <a:lnTo>
                    <a:pt x="1628608" y="105156"/>
                  </a:lnTo>
                  <a:lnTo>
                    <a:pt x="1628608" y="94411"/>
                  </a:lnTo>
                  <a:cubicBezTo>
                    <a:pt x="1619236" y="100088"/>
                    <a:pt x="1609863" y="105194"/>
                    <a:pt x="1600491" y="109728"/>
                  </a:cubicBezTo>
                  <a:cubicBezTo>
                    <a:pt x="1597657" y="104784"/>
                    <a:pt x="1594066" y="99526"/>
                    <a:pt x="1589718" y="93954"/>
                  </a:cubicBezTo>
                  <a:cubicBezTo>
                    <a:pt x="1585370" y="88382"/>
                    <a:pt x="1580807" y="83353"/>
                    <a:pt x="1576030" y="78867"/>
                  </a:cubicBezTo>
                  <a:cubicBezTo>
                    <a:pt x="1590031" y="73448"/>
                    <a:pt x="1603889" y="66886"/>
                    <a:pt x="1617602" y="59182"/>
                  </a:cubicBezTo>
                  <a:cubicBezTo>
                    <a:pt x="1631315" y="51477"/>
                    <a:pt x="1644088" y="42680"/>
                    <a:pt x="1655922" y="32791"/>
                  </a:cubicBezTo>
                  <a:cubicBezTo>
                    <a:pt x="1667756" y="22902"/>
                    <a:pt x="1677853" y="11972"/>
                    <a:pt x="1686216" y="0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3"/>
                </a:gs>
              </a:gsLst>
              <a:lin ang="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997C68-642C-4B63-AAA3-0F275927CC91}"/>
              </a:ext>
            </a:extLst>
          </p:cNvPr>
          <p:cNvGrpSpPr/>
          <p:nvPr/>
        </p:nvGrpSpPr>
        <p:grpSpPr>
          <a:xfrm>
            <a:off x="4374279" y="645707"/>
            <a:ext cx="3392643" cy="6672681"/>
            <a:chOff x="4399679" y="579032"/>
            <a:chExt cx="3392643" cy="6672681"/>
          </a:xfrm>
        </p:grpSpPr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5CC208C4-02E1-469D-A994-C41F3DCDD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79" y="579032"/>
              <a:ext cx="3392643" cy="6672681"/>
            </a:xfrm>
            <a:prstGeom prst="rect">
              <a:avLst/>
            </a:prstGeom>
          </p:spPr>
        </p:pic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47315DEB-669F-4F21-B5D0-93E40F1F9202}"/>
                </a:ext>
              </a:extLst>
            </p:cNvPr>
            <p:cNvSpPr/>
            <p:nvPr/>
          </p:nvSpPr>
          <p:spPr>
            <a:xfrm flipH="1">
              <a:off x="5616166" y="2833246"/>
              <a:ext cx="584609" cy="147790"/>
            </a:xfrm>
            <a:prstGeom prst="rect">
              <a:avLst/>
            </a:prstGeom>
            <a:gradFill>
              <a:gsLst>
                <a:gs pos="0">
                  <a:srgbClr val="D9D7DB"/>
                </a:gs>
                <a:gs pos="100000">
                  <a:srgbClr val="C6C2C9"/>
                </a:gs>
              </a:gsLst>
              <a:lin ang="5400000" scaled="1"/>
            </a:gra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Normal"/>
                <a:cs typeface="+mn-cs"/>
              </a:endParaRPr>
            </a:p>
          </p:txBody>
        </p:sp>
      </p:grp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64B01536-08E7-4709-A0D8-0DD0DB1B2062}"/>
              </a:ext>
            </a:extLst>
          </p:cNvPr>
          <p:cNvCxnSpPr/>
          <p:nvPr/>
        </p:nvCxnSpPr>
        <p:spPr>
          <a:xfrm flipV="1">
            <a:off x="7622523" y="1256764"/>
            <a:ext cx="2684815" cy="1076256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D5F410EF-9541-48BD-B86C-177070516963}"/>
              </a:ext>
            </a:extLst>
          </p:cNvPr>
          <p:cNvCxnSpPr>
            <a:cxnSpLocks/>
          </p:cNvCxnSpPr>
          <p:nvPr/>
        </p:nvCxnSpPr>
        <p:spPr>
          <a:xfrm flipV="1">
            <a:off x="9738483" y="2108504"/>
            <a:ext cx="1573819" cy="344525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5015BDB9-5E34-4DA3-ACFE-288CB229FC93}"/>
              </a:ext>
            </a:extLst>
          </p:cNvPr>
          <p:cNvCxnSpPr>
            <a:cxnSpLocks/>
          </p:cNvCxnSpPr>
          <p:nvPr/>
        </p:nvCxnSpPr>
        <p:spPr>
          <a:xfrm flipV="1">
            <a:off x="8032144" y="3346122"/>
            <a:ext cx="1573819" cy="127220"/>
          </a:xfrm>
          <a:prstGeom prst="line">
            <a:avLst/>
          </a:prstGeom>
          <a:ln w="41275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749A3D02-EB52-48FA-8D14-61F069FF72DB}"/>
              </a:ext>
            </a:extLst>
          </p:cNvPr>
          <p:cNvCxnSpPr>
            <a:cxnSpLocks/>
          </p:cNvCxnSpPr>
          <p:nvPr/>
        </p:nvCxnSpPr>
        <p:spPr>
          <a:xfrm flipV="1">
            <a:off x="11172825" y="1405836"/>
            <a:ext cx="735743" cy="233698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827BBBDF-8B92-42E9-B839-32E57E41845D}"/>
              </a:ext>
            </a:extLst>
          </p:cNvPr>
          <p:cNvCxnSpPr>
            <a:cxnSpLocks/>
          </p:cNvCxnSpPr>
          <p:nvPr/>
        </p:nvCxnSpPr>
        <p:spPr>
          <a:xfrm>
            <a:off x="8843981" y="4194499"/>
            <a:ext cx="3039842" cy="186055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E12D7A2C-157F-40B9-AD57-A1E53ABA3114}"/>
              </a:ext>
            </a:extLst>
          </p:cNvPr>
          <p:cNvGrpSpPr/>
          <p:nvPr/>
        </p:nvGrpSpPr>
        <p:grpSpPr>
          <a:xfrm>
            <a:off x="3646953" y="5152176"/>
            <a:ext cx="4898095" cy="957391"/>
            <a:chOff x="3646953" y="3347746"/>
            <a:chExt cx="4898095" cy="95739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CD6EDC6A-E230-4BBE-A5E1-B15314C85A03}"/>
                </a:ext>
              </a:extLst>
            </p:cNvPr>
            <p:cNvSpPr/>
            <p:nvPr/>
          </p:nvSpPr>
          <p:spPr>
            <a:xfrm>
              <a:off x="6664120" y="3621542"/>
              <a:ext cx="960034" cy="81780"/>
            </a:xfrm>
            <a:prstGeom prst="roundRect">
              <a:avLst>
                <a:gd name="adj" fmla="val 50000"/>
              </a:avLst>
            </a:prstGeom>
            <a:solidFill>
              <a:srgbClr val="FFFFBD">
                <a:alpha val="50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8F"/>
                </a:solidFill>
                <a:effectLst/>
                <a:uLnTx/>
                <a:uFillTx/>
                <a:latin typeface="Arial"/>
                <a:ea typeface="思源黑体 CN Normal"/>
                <a:cs typeface="+mn-cs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7D18F9A-A109-46A7-8D05-0E1F1696430E}"/>
                </a:ext>
              </a:extLst>
            </p:cNvPr>
            <p:cNvSpPr txBox="1"/>
            <p:nvPr/>
          </p:nvSpPr>
          <p:spPr>
            <a:xfrm>
              <a:off x="3646953" y="3347746"/>
              <a:ext cx="4898095" cy="819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150" normalizeH="0" baseline="0" noProof="0" dirty="0">
                  <a:ln>
                    <a:noFill/>
                  </a:ln>
                  <a:solidFill>
                    <a:srgbClr val="FFFF8F"/>
                  </a:solidFill>
                  <a:effectLst>
                    <a:outerShdw blurRad="419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思源黑体 CN Heavy"/>
                  <a:ea typeface="思源黑体 CN Heavy"/>
                  <a:cs typeface="+mn-cs"/>
                </a:rPr>
                <a:t>  </a:t>
              </a:r>
              <a:r>
                <a:rPr kumimoji="0" lang="zh-CN" altLang="en-US" sz="1800" b="0" i="0" u="none" strike="noStrike" kern="1200" cap="none" spc="150" normalizeH="0" baseline="0" noProof="0" dirty="0">
                  <a:ln>
                    <a:noFill/>
                  </a:ln>
                  <a:solidFill>
                    <a:srgbClr val="FFFF8F"/>
                  </a:solidFill>
                  <a:effectLst>
                    <a:outerShdw blurRad="419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思源黑体 CN Heavy"/>
                  <a:ea typeface="思源黑体 CN Heavy"/>
                  <a:cs typeface="+mn-cs"/>
                </a:rPr>
                <a:t>扫码后回复关键词</a:t>
              </a:r>
              <a:r>
                <a:rPr kumimoji="0" lang="zh-CN" altLang="en-US" sz="1800" b="1" i="0" u="none" strike="noStrike" kern="1200" cap="none" spc="150" normalizeH="0" baseline="0" noProof="0" dirty="0">
                  <a:ln>
                    <a:noFill/>
                  </a:ln>
                  <a:solidFill>
                    <a:srgbClr val="FFFF8F"/>
                  </a:solidFill>
                  <a:effectLst>
                    <a:outerShdw blurRad="419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思源黑体 CN Heavy"/>
                  <a:ea typeface="思源黑体 CN Heavy"/>
                  <a:cs typeface="+mn-cs"/>
                </a:rPr>
                <a:t>「大礼包」</a:t>
              </a:r>
              <a:endParaRPr kumimoji="0" lang="en-US" altLang="zh-CN" sz="1800" b="1" i="0" u="none" strike="noStrike" kern="1200" cap="none" spc="150" normalizeH="0" baseline="0" noProof="0" dirty="0">
                <a:ln>
                  <a:noFill/>
                </a:ln>
                <a:solidFill>
                  <a:srgbClr val="FFFF8F"/>
                </a:soli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思源黑体 CN Heavy"/>
                <a:ea typeface="思源黑体 CN Heavy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150" normalizeH="0" baseline="0" noProof="0" dirty="0">
                  <a:ln>
                    <a:noFill/>
                  </a:ln>
                  <a:solidFill>
                    <a:srgbClr val="FFFF8F"/>
                  </a:solidFill>
                  <a:effectLst>
                    <a:outerShdw blurRad="419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思源黑体 CN Heavy"/>
                  <a:ea typeface="思源黑体 CN Heavy"/>
                  <a:cs typeface="+mn-cs"/>
                </a:rPr>
                <a:t>免费获取</a:t>
              </a:r>
              <a:r>
                <a:rPr kumimoji="0" lang="en-US" altLang="zh-CN" sz="2000" b="1" i="0" u="none" strike="noStrike" kern="1200" cap="none" spc="150" normalizeH="0" baseline="0" noProof="0" dirty="0">
                  <a:ln>
                    <a:noFill/>
                  </a:ln>
                  <a:solidFill>
                    <a:srgbClr val="FFFF8F"/>
                  </a:solidFill>
                  <a:effectLst>
                    <a:outerShdw blurRad="419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思源黑体 CN Heavy"/>
                  <a:ea typeface="思源黑体 CN Heavy"/>
                  <a:cs typeface="+mn-cs"/>
                </a:rPr>
                <a:t>3.8G </a:t>
              </a:r>
              <a:r>
                <a:rPr kumimoji="0" lang="en-US" altLang="zh-CN" sz="2000" b="0" i="0" u="none" strike="noStrike" kern="1200" cap="none" spc="150" normalizeH="0" baseline="0" noProof="0" dirty="0">
                  <a:ln>
                    <a:noFill/>
                  </a:ln>
                  <a:solidFill>
                    <a:srgbClr val="FFFF8F"/>
                  </a:solidFill>
                  <a:effectLst>
                    <a:outerShdw blurRad="419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思源黑体 CN Heavy"/>
                  <a:ea typeface="思源黑体 CN Heavy"/>
                  <a:cs typeface="+mn-cs"/>
                </a:rPr>
                <a:t>Office</a:t>
              </a:r>
              <a:r>
                <a:rPr kumimoji="0" lang="zh-CN" altLang="en-US" sz="2000" b="0" i="0" u="none" strike="noStrike" kern="1200" cap="none" spc="150" normalizeH="0" baseline="0" noProof="0" dirty="0">
                  <a:ln>
                    <a:noFill/>
                  </a:ln>
                  <a:solidFill>
                    <a:srgbClr val="FFFF8F"/>
                  </a:solidFill>
                  <a:effectLst>
                    <a:outerShdw blurRad="419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思源黑体 CN Heavy"/>
                  <a:ea typeface="思源黑体 CN Heavy"/>
                  <a:cs typeface="+mn-cs"/>
                </a:rPr>
                <a:t>资料包</a:t>
              </a:r>
              <a:endParaRPr kumimoji="0" lang="en-US" altLang="zh-CN" sz="2000" b="0" i="0" u="none" strike="noStrike" kern="1200" cap="none" spc="150" normalizeH="0" baseline="0" noProof="0" dirty="0">
                <a:ln>
                  <a:noFill/>
                </a:ln>
                <a:solidFill>
                  <a:srgbClr val="FFFF8F"/>
                </a:soli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思源黑体 CN Heavy"/>
                <a:ea typeface="思源黑体 CN Heavy"/>
                <a:cs typeface="+mn-cs"/>
              </a:endParaRPr>
            </a:p>
          </p:txBody>
        </p: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BE07FF4B-5676-4142-837A-4C245FAE8306}"/>
                </a:ext>
              </a:extLst>
            </p:cNvPr>
            <p:cNvCxnSpPr>
              <a:cxnSpLocks/>
            </p:cNvCxnSpPr>
            <p:nvPr/>
          </p:nvCxnSpPr>
          <p:spPr>
            <a:xfrm>
              <a:off x="7535751" y="4255553"/>
              <a:ext cx="566706" cy="49584"/>
            </a:xfrm>
            <a:prstGeom prst="line">
              <a:avLst/>
            </a:prstGeom>
            <a:ln w="41275" cap="rnd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50000"/>
                    </a:schemeClr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5974A41A-6FA4-4EE6-80A9-315496E679F8}"/>
              </a:ext>
            </a:extLst>
          </p:cNvPr>
          <p:cNvCxnSpPr>
            <a:cxnSpLocks/>
          </p:cNvCxnSpPr>
          <p:nvPr/>
        </p:nvCxnSpPr>
        <p:spPr>
          <a:xfrm flipH="1" flipV="1">
            <a:off x="2862262" y="1394432"/>
            <a:ext cx="745700" cy="275104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ECFA113E-629F-4F1A-8882-1E1894ECB0D9}"/>
              </a:ext>
            </a:extLst>
          </p:cNvPr>
          <p:cNvCxnSpPr>
            <a:cxnSpLocks/>
          </p:cNvCxnSpPr>
          <p:nvPr/>
        </p:nvCxnSpPr>
        <p:spPr>
          <a:xfrm flipH="1" flipV="1">
            <a:off x="1255913" y="2182232"/>
            <a:ext cx="1692083" cy="281816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E990D252-019D-4B93-A660-CBE472B2AACC}"/>
              </a:ext>
            </a:extLst>
          </p:cNvPr>
          <p:cNvCxnSpPr>
            <a:cxnSpLocks/>
          </p:cNvCxnSpPr>
          <p:nvPr/>
        </p:nvCxnSpPr>
        <p:spPr>
          <a:xfrm flipH="1" flipV="1">
            <a:off x="1785404" y="3273202"/>
            <a:ext cx="1861549" cy="82830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0E735EFF-8EC4-4B84-8991-3183C0945013}"/>
              </a:ext>
            </a:extLst>
          </p:cNvPr>
          <p:cNvCxnSpPr>
            <a:cxnSpLocks/>
          </p:cNvCxnSpPr>
          <p:nvPr/>
        </p:nvCxnSpPr>
        <p:spPr>
          <a:xfrm flipH="1">
            <a:off x="768944" y="4019482"/>
            <a:ext cx="1195968" cy="0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73E0C0C0-2B68-498D-9315-DEFA80D096A0}"/>
              </a:ext>
            </a:extLst>
          </p:cNvPr>
          <p:cNvCxnSpPr>
            <a:cxnSpLocks/>
          </p:cNvCxnSpPr>
          <p:nvPr/>
        </p:nvCxnSpPr>
        <p:spPr>
          <a:xfrm flipH="1">
            <a:off x="2101954" y="4137418"/>
            <a:ext cx="2024275" cy="127889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293E34DF-686F-4C74-A236-D8EB70763908}"/>
              </a:ext>
            </a:extLst>
          </p:cNvPr>
          <p:cNvCxnSpPr>
            <a:cxnSpLocks/>
          </p:cNvCxnSpPr>
          <p:nvPr/>
        </p:nvCxnSpPr>
        <p:spPr>
          <a:xfrm flipH="1" flipV="1">
            <a:off x="1255913" y="505978"/>
            <a:ext cx="965451" cy="408806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5FFFF851-FD33-4E08-9193-621DC5117C1B}"/>
              </a:ext>
            </a:extLst>
          </p:cNvPr>
          <p:cNvCxnSpPr>
            <a:cxnSpLocks/>
          </p:cNvCxnSpPr>
          <p:nvPr/>
        </p:nvCxnSpPr>
        <p:spPr>
          <a:xfrm flipH="1">
            <a:off x="3513432" y="5057402"/>
            <a:ext cx="925070" cy="269671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7EFB31DD-DE29-4C54-8628-E21C09ED8E80}"/>
              </a:ext>
            </a:extLst>
          </p:cNvPr>
          <p:cNvCxnSpPr>
            <a:cxnSpLocks/>
          </p:cNvCxnSpPr>
          <p:nvPr/>
        </p:nvCxnSpPr>
        <p:spPr>
          <a:xfrm>
            <a:off x="7482142" y="5376621"/>
            <a:ext cx="960033" cy="309295"/>
          </a:xfrm>
          <a:prstGeom prst="line">
            <a:avLst/>
          </a:prstGeom>
          <a:ln w="31750" cap="rnd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D952762C-3952-4F19-994D-4A84C019A62E}"/>
              </a:ext>
            </a:extLst>
          </p:cNvPr>
          <p:cNvGrpSpPr/>
          <p:nvPr/>
        </p:nvGrpSpPr>
        <p:grpSpPr>
          <a:xfrm>
            <a:off x="5199930" y="3292892"/>
            <a:ext cx="1792140" cy="1771496"/>
            <a:chOff x="5203461" y="4255014"/>
            <a:chExt cx="1792140" cy="177149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06996E-9B54-477D-BCCA-1656456AA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687" y="4292856"/>
              <a:ext cx="1658626" cy="16561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/>
              </a:solidFill>
              <a:miter lim="800000"/>
            </a:ln>
            <a:effectLst>
              <a:outerShdw blurRad="635000" sx="106000" sy="106000" algn="ctr" rotWithShape="0">
                <a:prstClr val="black">
                  <a:alpha val="60000"/>
                </a:prstClr>
              </a:outerShdw>
            </a:effectLst>
            <a:scene3d>
              <a:camera prst="perspectiveFront" fov="1200000">
                <a:rot lat="20999999" lon="0" rev="0"/>
              </a:camera>
              <a:lightRig rig="threePt" dir="t"/>
            </a:scene3d>
            <a:sp3d extrusionH="127000"/>
          </p:spPr>
        </p:pic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0C05740-B01B-42C0-B5C0-463638F1784E}"/>
                </a:ext>
              </a:extLst>
            </p:cNvPr>
            <p:cNvGrpSpPr/>
            <p:nvPr/>
          </p:nvGrpSpPr>
          <p:grpSpPr>
            <a:xfrm>
              <a:off x="5203461" y="4255014"/>
              <a:ext cx="152081" cy="152081"/>
              <a:chOff x="2968869" y="10878820"/>
              <a:chExt cx="276484" cy="276484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1E53C322-7892-4149-8AE0-1223428848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19050" cap="rnd">
                <a:gradFill>
                  <a:gsLst>
                    <a:gs pos="2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831DE28-7F6E-41D9-AA29-A54B6FEEC4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19050" cap="rnd">
                <a:gradFill>
                  <a:gsLst>
                    <a:gs pos="2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5C8E9A3-C4B4-4A7D-9D82-95AFF3D69AD6}"/>
                </a:ext>
              </a:extLst>
            </p:cNvPr>
            <p:cNvGrpSpPr/>
            <p:nvPr/>
          </p:nvGrpSpPr>
          <p:grpSpPr>
            <a:xfrm flipH="1">
              <a:off x="6843520" y="4255014"/>
              <a:ext cx="152081" cy="152081"/>
              <a:chOff x="2968869" y="10878820"/>
              <a:chExt cx="276484" cy="276484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C3B26EF0-DBE1-45B3-8B1D-E309079A1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19050" cap="rnd">
                <a:gradFill>
                  <a:gsLst>
                    <a:gs pos="2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4305B1A6-D980-4826-8923-D83B7076AF1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19050" cap="rnd">
                <a:gradFill>
                  <a:gsLst>
                    <a:gs pos="2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AA2026E-DBDB-491E-A7EC-FF2E5DD76F18}"/>
                </a:ext>
              </a:extLst>
            </p:cNvPr>
            <p:cNvGrpSpPr/>
            <p:nvPr/>
          </p:nvGrpSpPr>
          <p:grpSpPr>
            <a:xfrm flipH="1" flipV="1">
              <a:off x="6843520" y="5874429"/>
              <a:ext cx="152081" cy="152081"/>
              <a:chOff x="2968869" y="10878820"/>
              <a:chExt cx="276484" cy="276484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F65D9FFC-AB4F-47FE-8A43-7FA60BA5C7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19050" cap="rnd">
                <a:gradFill>
                  <a:gsLst>
                    <a:gs pos="2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658CC5A9-FDEF-4A22-9C59-50E4D98ED2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19050" cap="rnd">
                <a:gradFill>
                  <a:gsLst>
                    <a:gs pos="2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2EEC848-A51B-49F8-94AD-516D19AE39BC}"/>
                </a:ext>
              </a:extLst>
            </p:cNvPr>
            <p:cNvGrpSpPr/>
            <p:nvPr/>
          </p:nvGrpSpPr>
          <p:grpSpPr>
            <a:xfrm flipV="1">
              <a:off x="5203461" y="5874429"/>
              <a:ext cx="152081" cy="152081"/>
              <a:chOff x="2968869" y="10878820"/>
              <a:chExt cx="276484" cy="276484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F4650A5A-DBC4-470A-AA3E-D0D08870B6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19050" cap="rnd">
                <a:gradFill>
                  <a:gsLst>
                    <a:gs pos="2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C2FA387-B5DB-4363-9B05-266DC129F36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19050" cap="rnd">
                <a:gradFill>
                  <a:gsLst>
                    <a:gs pos="20000">
                      <a:schemeClr val="accent3">
                        <a:alpha val="0"/>
                      </a:schemeClr>
                    </a:gs>
                    <a:gs pos="100000">
                      <a:schemeClr val="accent3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63429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658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443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29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268795-73EA-4CBA-A14E-9C124CC479E1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B483DD-2D5E-4655-AA02-824DA9643E22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445C404-3077-4BA5-B18B-980F14089CCC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C035AD7-04C4-454F-8033-4F8605E01130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8E90C64-4434-4217-90E4-49DE05185F1F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9715A6A-07E1-4DE3-8B1C-FDDF0D5ECEEE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80F5527-49F5-4855-B2F1-51909FE0A955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44F4EE5-9653-40F3-B86D-4718DBB5DF22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468459D-2BCC-476C-B9E2-33C85BC7B234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B49355E-5E68-481E-AECE-6A45368AF803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3DF13F9-92DE-4E17-B5FA-539D9BD8CB4F}"/>
              </a:ext>
            </a:extLst>
          </p:cNvPr>
          <p:cNvGrpSpPr/>
          <p:nvPr/>
        </p:nvGrpSpPr>
        <p:grpSpPr>
          <a:xfrm>
            <a:off x="2154470" y="1796094"/>
            <a:ext cx="7883059" cy="2751461"/>
            <a:chOff x="4461154" y="2964858"/>
            <a:chExt cx="9079568" cy="316908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FB0F72A-8CAC-494F-82FF-B3DCC67B07D8}"/>
                </a:ext>
              </a:extLst>
            </p:cNvPr>
            <p:cNvGrpSpPr/>
            <p:nvPr/>
          </p:nvGrpSpPr>
          <p:grpSpPr>
            <a:xfrm>
              <a:off x="4461154" y="2964858"/>
              <a:ext cx="3169083" cy="3169083"/>
              <a:chOff x="3999322" y="2964859"/>
              <a:chExt cx="3169083" cy="3169083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F849961-6E11-4E63-BBD4-88738EAD2D66}"/>
                  </a:ext>
                </a:extLst>
              </p:cNvPr>
              <p:cNvSpPr/>
              <p:nvPr/>
            </p:nvSpPr>
            <p:spPr>
              <a:xfrm>
                <a:off x="3999322" y="2964859"/>
                <a:ext cx="3169083" cy="3169083"/>
              </a:xfrm>
              <a:prstGeom prst="ellipse">
                <a:avLst/>
              </a:prstGeom>
              <a:gradFill flip="none" rotWithShape="1">
                <a:gsLst>
                  <a:gs pos="0">
                    <a:srgbClr val="F1D99A">
                      <a:alpha val="7000"/>
                    </a:srgbClr>
                  </a:gs>
                  <a:gs pos="100000">
                    <a:srgbClr val="AF9758">
                      <a:alpha val="55000"/>
                    </a:srgbClr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1D99A">
                        <a:alpha val="90000"/>
                      </a:srgbClr>
                    </a:gs>
                    <a:gs pos="0">
                      <a:srgbClr val="AF9758">
                        <a:alpha val="7000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EAB39C0-EF5B-443D-9539-CCD1FC81C27F}"/>
                  </a:ext>
                </a:extLst>
              </p:cNvPr>
              <p:cNvSpPr txBox="1"/>
              <p:nvPr/>
            </p:nvSpPr>
            <p:spPr>
              <a:xfrm>
                <a:off x="4168944" y="4230504"/>
                <a:ext cx="2829839" cy="67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spc="300" dirty="0">
                    <a:gradFill>
                      <a:gsLst>
                        <a:gs pos="0">
                          <a:srgbClr val="F1D99A"/>
                        </a:gs>
                        <a:gs pos="100000">
                          <a:srgbClr val="AF9758"/>
                        </a:gs>
                      </a:gsLst>
                      <a:lin ang="5400000" scaled="1"/>
                    </a:gra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输入关键词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EB875D1-4DC6-4419-BE23-C9FD1DE91140}"/>
                </a:ext>
              </a:extLst>
            </p:cNvPr>
            <p:cNvGrpSpPr/>
            <p:nvPr/>
          </p:nvGrpSpPr>
          <p:grpSpPr>
            <a:xfrm>
              <a:off x="10371639" y="2964859"/>
              <a:ext cx="3169083" cy="3169083"/>
              <a:chOff x="3999322" y="2964859"/>
              <a:chExt cx="3169083" cy="3169083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4B189FE-AC75-4068-AA9F-FA9F1373CB10}"/>
                  </a:ext>
                </a:extLst>
              </p:cNvPr>
              <p:cNvSpPr/>
              <p:nvPr/>
            </p:nvSpPr>
            <p:spPr>
              <a:xfrm>
                <a:off x="3999322" y="2964859"/>
                <a:ext cx="3169083" cy="3169083"/>
              </a:xfrm>
              <a:prstGeom prst="ellipse">
                <a:avLst/>
              </a:prstGeom>
              <a:gradFill flip="none" rotWithShape="1">
                <a:gsLst>
                  <a:gs pos="0">
                    <a:srgbClr val="F1D99A">
                      <a:alpha val="7000"/>
                    </a:srgbClr>
                  </a:gs>
                  <a:gs pos="100000">
                    <a:srgbClr val="AF9758">
                      <a:alpha val="55000"/>
                    </a:srgbClr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1D99A">
                        <a:alpha val="90000"/>
                      </a:srgbClr>
                    </a:gs>
                    <a:gs pos="0">
                      <a:srgbClr val="AF9758">
                        <a:alpha val="7000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6AD683-A0E6-49B9-BB86-593405640194}"/>
                  </a:ext>
                </a:extLst>
              </p:cNvPr>
              <p:cNvSpPr txBox="1"/>
              <p:nvPr/>
            </p:nvSpPr>
            <p:spPr>
              <a:xfrm>
                <a:off x="4168944" y="4230504"/>
                <a:ext cx="2829839" cy="67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spc="300" dirty="0">
                    <a:gradFill>
                      <a:gsLst>
                        <a:gs pos="0">
                          <a:srgbClr val="F1D99A"/>
                        </a:gs>
                        <a:gs pos="100000">
                          <a:srgbClr val="AF9758"/>
                        </a:gs>
                      </a:gsLst>
                      <a:lin ang="5400000" scaled="1"/>
                    </a:gra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输入关键词</a:t>
                </a: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4F7CF3E-E04A-43DF-902B-14A3E0781A6C}"/>
                </a:ext>
              </a:extLst>
            </p:cNvPr>
            <p:cNvSpPr txBox="1"/>
            <p:nvPr/>
          </p:nvSpPr>
          <p:spPr>
            <a:xfrm>
              <a:off x="8631622" y="4164679"/>
              <a:ext cx="7374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1D99A">
                      <a:alpha val="43000"/>
                    </a:srgbClr>
                  </a:solidFill>
                </a:rPr>
                <a:t>×</a:t>
              </a:r>
              <a:endParaRPr lang="zh-CN" altLang="en-US" sz="3600" dirty="0">
                <a:solidFill>
                  <a:srgbClr val="F1D99A">
                    <a:alpha val="43000"/>
                  </a:srgbClr>
                </a:solidFill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F06F1DC-94EE-4742-8975-1186AFE45361}"/>
              </a:ext>
            </a:extLst>
          </p:cNvPr>
          <p:cNvSpPr txBox="1"/>
          <p:nvPr/>
        </p:nvSpPr>
        <p:spPr>
          <a:xfrm>
            <a:off x="2188265" y="4789453"/>
            <a:ext cx="2680934" cy="143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ECF5CD-41EE-4ABD-94EA-137808A03367}"/>
              </a:ext>
            </a:extLst>
          </p:cNvPr>
          <p:cNvSpPr txBox="1"/>
          <p:nvPr/>
        </p:nvSpPr>
        <p:spPr>
          <a:xfrm>
            <a:off x="7321335" y="4789453"/>
            <a:ext cx="2680934" cy="143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</p:spTree>
    <p:extLst>
      <p:ext uri="{BB962C8B-B14F-4D97-AF65-F5344CB8AC3E}">
        <p14:creationId xmlns:p14="http://schemas.microsoft.com/office/powerpoint/2010/main" val="1272814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282D133C-963E-411C-AF94-8AD2CD1F0849}"/>
              </a:ext>
            </a:extLst>
          </p:cNvPr>
          <p:cNvGrpSpPr/>
          <p:nvPr/>
        </p:nvGrpSpPr>
        <p:grpSpPr>
          <a:xfrm>
            <a:off x="982663" y="1911994"/>
            <a:ext cx="2360843" cy="2378944"/>
            <a:chOff x="1936523" y="856633"/>
            <a:chExt cx="2871160" cy="289317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1143A4C-B711-4D84-8BB1-ED6CA2A64232}"/>
                </a:ext>
              </a:extLst>
            </p:cNvPr>
            <p:cNvGrpSpPr/>
            <p:nvPr/>
          </p:nvGrpSpPr>
          <p:grpSpPr>
            <a:xfrm>
              <a:off x="2036880" y="973706"/>
              <a:ext cx="2644018" cy="2650887"/>
              <a:chOff x="3277221" y="1559702"/>
              <a:chExt cx="2644018" cy="2650887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C1775B7F-2D1D-4834-89CA-1E091BC10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7221" y="1559702"/>
                <a:ext cx="2644018" cy="2639303"/>
              </a:xfrm>
              <a:custGeom>
                <a:avLst/>
                <a:gdLst>
                  <a:gd name="connsiteX0" fmla="*/ 1103540 w 2207080"/>
                  <a:gd name="connsiteY0" fmla="*/ 0 h 2207080"/>
                  <a:gd name="connsiteX1" fmla="*/ 2207080 w 2207080"/>
                  <a:gd name="connsiteY1" fmla="*/ 1103540 h 2207080"/>
                  <a:gd name="connsiteX2" fmla="*/ 1103540 w 2207080"/>
                  <a:gd name="connsiteY2" fmla="*/ 2207080 h 2207080"/>
                  <a:gd name="connsiteX3" fmla="*/ 0 w 2207080"/>
                  <a:gd name="connsiteY3" fmla="*/ 1103540 h 2207080"/>
                  <a:gd name="connsiteX4" fmla="*/ 1103540 w 2207080"/>
                  <a:gd name="connsiteY4" fmla="*/ 0 h 220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7080" h="2207080">
                    <a:moveTo>
                      <a:pt x="1103540" y="0"/>
                    </a:moveTo>
                    <a:cubicBezTo>
                      <a:pt x="1713008" y="0"/>
                      <a:pt x="2207080" y="494072"/>
                      <a:pt x="2207080" y="1103540"/>
                    </a:cubicBezTo>
                    <a:cubicBezTo>
                      <a:pt x="2207080" y="1713008"/>
                      <a:pt x="1713008" y="2207080"/>
                      <a:pt x="1103540" y="2207080"/>
                    </a:cubicBezTo>
                    <a:cubicBezTo>
                      <a:pt x="494072" y="2207080"/>
                      <a:pt x="0" y="1713008"/>
                      <a:pt x="0" y="1103540"/>
                    </a:cubicBezTo>
                    <a:cubicBezTo>
                      <a:pt x="0" y="494072"/>
                      <a:pt x="494072" y="0"/>
                      <a:pt x="1103540" y="0"/>
                    </a:cubicBezTo>
                    <a:close/>
                  </a:path>
                </a:pathLst>
              </a:custGeom>
            </p:spPr>
          </p:pic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1A41DC15-BF6B-4A2A-9E9D-8E81981F2DD6}"/>
                  </a:ext>
                </a:extLst>
              </p:cNvPr>
              <p:cNvSpPr/>
              <p:nvPr/>
            </p:nvSpPr>
            <p:spPr>
              <a:xfrm>
                <a:off x="3277221" y="1566571"/>
                <a:ext cx="2644018" cy="2644018"/>
              </a:xfrm>
              <a:prstGeom prst="ellipse">
                <a:avLst/>
              </a:prstGeom>
              <a:gradFill flip="none" rotWithShape="1">
                <a:gsLst>
                  <a:gs pos="0">
                    <a:srgbClr val="150E15">
                      <a:alpha val="80000"/>
                    </a:srgbClr>
                  </a:gs>
                  <a:gs pos="59000">
                    <a:srgbClr val="5D6064">
                      <a:alpha val="0"/>
                    </a:srgb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Light"/>
                  <a:cs typeface="+mn-cs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AB5B796-C1DF-4E85-B92B-0BACC9B06BD8}"/>
                </a:ext>
              </a:extLst>
            </p:cNvPr>
            <p:cNvGrpSpPr/>
            <p:nvPr/>
          </p:nvGrpSpPr>
          <p:grpSpPr>
            <a:xfrm>
              <a:off x="1936523" y="856633"/>
              <a:ext cx="2871160" cy="2893172"/>
              <a:chOff x="1936523" y="856633"/>
              <a:chExt cx="2871160" cy="2893172"/>
            </a:xfrm>
          </p:grpSpPr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3253E994-CF39-45F9-8E40-0B8B7F13C4A9}"/>
                  </a:ext>
                </a:extLst>
              </p:cNvPr>
              <p:cNvSpPr/>
              <p:nvPr/>
            </p:nvSpPr>
            <p:spPr>
              <a:xfrm rot="720882">
                <a:off x="1936523" y="856633"/>
                <a:ext cx="2870367" cy="2870367"/>
              </a:xfrm>
              <a:prstGeom prst="arc">
                <a:avLst>
                  <a:gd name="adj1" fmla="val 15068241"/>
                  <a:gd name="adj2" fmla="val 921865"/>
                </a:avLst>
              </a:prstGeom>
              <a:noFill/>
              <a:ln w="12700" cap="flat" cmpd="sng" algn="ctr">
                <a:gradFill>
                  <a:gsLst>
                    <a:gs pos="12000">
                      <a:srgbClr val="F1D99A">
                        <a:alpha val="0"/>
                      </a:srgbClr>
                    </a:gs>
                    <a:gs pos="100000">
                      <a:srgbClr val="AF9758"/>
                    </a:gs>
                  </a:gsLst>
                  <a:lin ang="5400000" scaled="1"/>
                </a:gradFill>
                <a:prstDash val="solid"/>
                <a:miter lim="800000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Light"/>
                  <a:cs typeface="+mn-cs"/>
                </a:endParaRPr>
              </a:p>
            </p:txBody>
          </p:sp>
          <p:sp>
            <p:nvSpPr>
              <p:cNvPr id="24" name="弧形 23">
                <a:extLst>
                  <a:ext uri="{FF2B5EF4-FFF2-40B4-BE49-F238E27FC236}">
                    <a16:creationId xmlns:a16="http://schemas.microsoft.com/office/drawing/2014/main" id="{E42EC0B6-CBFE-443F-A6BB-A113DBE8B245}"/>
                  </a:ext>
                </a:extLst>
              </p:cNvPr>
              <p:cNvSpPr/>
              <p:nvPr/>
            </p:nvSpPr>
            <p:spPr>
              <a:xfrm rot="11861506">
                <a:off x="1937316" y="879438"/>
                <a:ext cx="2870367" cy="2870367"/>
              </a:xfrm>
              <a:prstGeom prst="arc">
                <a:avLst>
                  <a:gd name="adj1" fmla="val 14773135"/>
                  <a:gd name="adj2" fmla="val 921865"/>
                </a:avLst>
              </a:prstGeom>
              <a:noFill/>
              <a:ln w="12700" cap="flat" cmpd="sng" algn="ctr">
                <a:gradFill>
                  <a:gsLst>
                    <a:gs pos="12000">
                      <a:srgbClr val="F1D99A">
                        <a:alpha val="0"/>
                      </a:srgbClr>
                    </a:gs>
                    <a:gs pos="100000">
                      <a:srgbClr val="AF9758"/>
                    </a:gs>
                  </a:gsLst>
                  <a:lin ang="5400000" scaled="1"/>
                </a:gradFill>
                <a:prstDash val="solid"/>
                <a:miter lim="800000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Light"/>
                  <a:cs typeface="+mn-cs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0292642-F725-4F91-B869-3624169FB99D}"/>
              </a:ext>
            </a:extLst>
          </p:cNvPr>
          <p:cNvGrpSpPr/>
          <p:nvPr/>
        </p:nvGrpSpPr>
        <p:grpSpPr>
          <a:xfrm>
            <a:off x="4897618" y="1911994"/>
            <a:ext cx="2360843" cy="2378944"/>
            <a:chOff x="1936523" y="856633"/>
            <a:chExt cx="2871160" cy="2893172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F830B4E-A781-427F-8BEA-101656FAEADC}"/>
                </a:ext>
              </a:extLst>
            </p:cNvPr>
            <p:cNvGrpSpPr/>
            <p:nvPr/>
          </p:nvGrpSpPr>
          <p:grpSpPr>
            <a:xfrm>
              <a:off x="2036879" y="971349"/>
              <a:ext cx="2644019" cy="2665282"/>
              <a:chOff x="3277220" y="1557345"/>
              <a:chExt cx="2644019" cy="2665282"/>
            </a:xfrm>
          </p:grpSpPr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50D7956F-6D46-4A94-B05F-92D62720A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7221" y="1557345"/>
                <a:ext cx="2644018" cy="2644017"/>
              </a:xfrm>
              <a:custGeom>
                <a:avLst/>
                <a:gdLst>
                  <a:gd name="connsiteX0" fmla="*/ 1103540 w 2207080"/>
                  <a:gd name="connsiteY0" fmla="*/ 0 h 2207080"/>
                  <a:gd name="connsiteX1" fmla="*/ 2207080 w 2207080"/>
                  <a:gd name="connsiteY1" fmla="*/ 1103540 h 2207080"/>
                  <a:gd name="connsiteX2" fmla="*/ 1103540 w 2207080"/>
                  <a:gd name="connsiteY2" fmla="*/ 2207080 h 2207080"/>
                  <a:gd name="connsiteX3" fmla="*/ 0 w 2207080"/>
                  <a:gd name="connsiteY3" fmla="*/ 1103540 h 2207080"/>
                  <a:gd name="connsiteX4" fmla="*/ 1103540 w 2207080"/>
                  <a:gd name="connsiteY4" fmla="*/ 0 h 220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7080" h="2207080">
                    <a:moveTo>
                      <a:pt x="1103540" y="0"/>
                    </a:moveTo>
                    <a:cubicBezTo>
                      <a:pt x="1713008" y="0"/>
                      <a:pt x="2207080" y="494072"/>
                      <a:pt x="2207080" y="1103540"/>
                    </a:cubicBezTo>
                    <a:cubicBezTo>
                      <a:pt x="2207080" y="1713008"/>
                      <a:pt x="1713008" y="2207080"/>
                      <a:pt x="1103540" y="2207080"/>
                    </a:cubicBezTo>
                    <a:cubicBezTo>
                      <a:pt x="494072" y="2207080"/>
                      <a:pt x="0" y="1713008"/>
                      <a:pt x="0" y="1103540"/>
                    </a:cubicBezTo>
                    <a:cubicBezTo>
                      <a:pt x="0" y="494072"/>
                      <a:pt x="494072" y="0"/>
                      <a:pt x="1103540" y="0"/>
                    </a:cubicBezTo>
                    <a:close/>
                  </a:path>
                </a:pathLst>
              </a:custGeom>
            </p:spPr>
          </p:pic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8A79304-83EF-49A9-814E-0B9C0A8184E2}"/>
                  </a:ext>
                </a:extLst>
              </p:cNvPr>
              <p:cNvSpPr/>
              <p:nvPr/>
            </p:nvSpPr>
            <p:spPr>
              <a:xfrm>
                <a:off x="3277220" y="1578608"/>
                <a:ext cx="2644018" cy="2644019"/>
              </a:xfrm>
              <a:prstGeom prst="ellipse">
                <a:avLst/>
              </a:prstGeom>
              <a:gradFill flip="none" rotWithShape="1">
                <a:gsLst>
                  <a:gs pos="0">
                    <a:srgbClr val="150E15">
                      <a:alpha val="80000"/>
                    </a:srgbClr>
                  </a:gs>
                  <a:gs pos="59000">
                    <a:srgbClr val="5D6064">
                      <a:alpha val="0"/>
                    </a:srgb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Light"/>
                  <a:cs typeface="+mn-cs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2E542FF-786C-46D8-A858-129121066320}"/>
                </a:ext>
              </a:extLst>
            </p:cNvPr>
            <p:cNvGrpSpPr/>
            <p:nvPr/>
          </p:nvGrpSpPr>
          <p:grpSpPr>
            <a:xfrm>
              <a:off x="1936523" y="856633"/>
              <a:ext cx="2871160" cy="2893172"/>
              <a:chOff x="1936523" y="856633"/>
              <a:chExt cx="2871160" cy="2893172"/>
            </a:xfrm>
          </p:grpSpPr>
          <p:sp>
            <p:nvSpPr>
              <p:cNvPr id="30" name="弧形 29">
                <a:extLst>
                  <a:ext uri="{FF2B5EF4-FFF2-40B4-BE49-F238E27FC236}">
                    <a16:creationId xmlns:a16="http://schemas.microsoft.com/office/drawing/2014/main" id="{B30E8911-469F-4D70-9CCD-6A5D37A498D2}"/>
                  </a:ext>
                </a:extLst>
              </p:cNvPr>
              <p:cNvSpPr/>
              <p:nvPr/>
            </p:nvSpPr>
            <p:spPr>
              <a:xfrm rot="720882">
                <a:off x="1936523" y="856633"/>
                <a:ext cx="2870367" cy="2870367"/>
              </a:xfrm>
              <a:prstGeom prst="arc">
                <a:avLst>
                  <a:gd name="adj1" fmla="val 15068241"/>
                  <a:gd name="adj2" fmla="val 921865"/>
                </a:avLst>
              </a:prstGeom>
              <a:noFill/>
              <a:ln w="12700" cap="flat" cmpd="sng" algn="ctr">
                <a:gradFill>
                  <a:gsLst>
                    <a:gs pos="12000">
                      <a:srgbClr val="F1D99A">
                        <a:alpha val="0"/>
                      </a:srgbClr>
                    </a:gs>
                    <a:gs pos="100000">
                      <a:srgbClr val="AF9758"/>
                    </a:gs>
                  </a:gsLst>
                  <a:lin ang="5400000" scaled="1"/>
                </a:gradFill>
                <a:prstDash val="solid"/>
                <a:miter lim="800000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Light"/>
                  <a:cs typeface="+mn-cs"/>
                </a:endParaRPr>
              </a:p>
            </p:txBody>
          </p:sp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84F7C4C2-2EC5-4CE5-8F54-86C7756BC40E}"/>
                  </a:ext>
                </a:extLst>
              </p:cNvPr>
              <p:cNvSpPr/>
              <p:nvPr/>
            </p:nvSpPr>
            <p:spPr>
              <a:xfrm rot="11861506">
                <a:off x="1937316" y="879438"/>
                <a:ext cx="2870367" cy="2870367"/>
              </a:xfrm>
              <a:prstGeom prst="arc">
                <a:avLst>
                  <a:gd name="adj1" fmla="val 14773135"/>
                  <a:gd name="adj2" fmla="val 921865"/>
                </a:avLst>
              </a:prstGeom>
              <a:noFill/>
              <a:ln w="12700" cap="flat" cmpd="sng" algn="ctr">
                <a:gradFill>
                  <a:gsLst>
                    <a:gs pos="12000">
                      <a:srgbClr val="F1D99A">
                        <a:alpha val="0"/>
                      </a:srgbClr>
                    </a:gs>
                    <a:gs pos="100000">
                      <a:srgbClr val="AF9758"/>
                    </a:gs>
                  </a:gsLst>
                  <a:lin ang="5400000" scaled="1"/>
                </a:gradFill>
                <a:prstDash val="solid"/>
                <a:miter lim="800000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Light"/>
                  <a:cs typeface="+mn-cs"/>
                </a:endParaRP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CE0D4C-C145-4BCE-B119-D49431F4EE1B}"/>
              </a:ext>
            </a:extLst>
          </p:cNvPr>
          <p:cNvGrpSpPr/>
          <p:nvPr/>
        </p:nvGrpSpPr>
        <p:grpSpPr>
          <a:xfrm>
            <a:off x="8812573" y="1911994"/>
            <a:ext cx="2360843" cy="2378944"/>
            <a:chOff x="1936523" y="856633"/>
            <a:chExt cx="2871160" cy="2893172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FD6D4B2-8039-49C9-9ED8-2D3AC44B459B}"/>
                </a:ext>
              </a:extLst>
            </p:cNvPr>
            <p:cNvGrpSpPr/>
            <p:nvPr/>
          </p:nvGrpSpPr>
          <p:grpSpPr>
            <a:xfrm>
              <a:off x="2036879" y="973745"/>
              <a:ext cx="2644019" cy="2653206"/>
              <a:chOff x="3277220" y="1559741"/>
              <a:chExt cx="2644019" cy="2653206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600A45EA-05A3-40E6-B457-D6F74CC4C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7221" y="1559741"/>
                <a:ext cx="2644018" cy="2639226"/>
              </a:xfrm>
              <a:custGeom>
                <a:avLst/>
                <a:gdLst>
                  <a:gd name="connsiteX0" fmla="*/ 1103540 w 2207080"/>
                  <a:gd name="connsiteY0" fmla="*/ 0 h 2207080"/>
                  <a:gd name="connsiteX1" fmla="*/ 2207080 w 2207080"/>
                  <a:gd name="connsiteY1" fmla="*/ 1103540 h 2207080"/>
                  <a:gd name="connsiteX2" fmla="*/ 1103540 w 2207080"/>
                  <a:gd name="connsiteY2" fmla="*/ 2207080 h 2207080"/>
                  <a:gd name="connsiteX3" fmla="*/ 0 w 2207080"/>
                  <a:gd name="connsiteY3" fmla="*/ 1103540 h 2207080"/>
                  <a:gd name="connsiteX4" fmla="*/ 1103540 w 2207080"/>
                  <a:gd name="connsiteY4" fmla="*/ 0 h 220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7080" h="2207080">
                    <a:moveTo>
                      <a:pt x="1103540" y="0"/>
                    </a:moveTo>
                    <a:cubicBezTo>
                      <a:pt x="1713008" y="0"/>
                      <a:pt x="2207080" y="494072"/>
                      <a:pt x="2207080" y="1103540"/>
                    </a:cubicBezTo>
                    <a:cubicBezTo>
                      <a:pt x="2207080" y="1713008"/>
                      <a:pt x="1713008" y="2207080"/>
                      <a:pt x="1103540" y="2207080"/>
                    </a:cubicBezTo>
                    <a:cubicBezTo>
                      <a:pt x="494072" y="2207080"/>
                      <a:pt x="0" y="1713008"/>
                      <a:pt x="0" y="1103540"/>
                    </a:cubicBezTo>
                    <a:cubicBezTo>
                      <a:pt x="0" y="494072"/>
                      <a:pt x="494072" y="0"/>
                      <a:pt x="1103540" y="0"/>
                    </a:cubicBezTo>
                    <a:close/>
                  </a:path>
                </a:pathLst>
              </a:custGeom>
            </p:spPr>
          </p:pic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DA6625B-D77D-4BB6-8970-DE6E0CAB7ED0}"/>
                  </a:ext>
                </a:extLst>
              </p:cNvPr>
              <p:cNvSpPr/>
              <p:nvPr/>
            </p:nvSpPr>
            <p:spPr>
              <a:xfrm>
                <a:off x="3277220" y="1568929"/>
                <a:ext cx="2644018" cy="2644018"/>
              </a:xfrm>
              <a:prstGeom prst="ellipse">
                <a:avLst/>
              </a:prstGeom>
              <a:gradFill flip="none" rotWithShape="1">
                <a:gsLst>
                  <a:gs pos="0">
                    <a:srgbClr val="150E15">
                      <a:alpha val="80000"/>
                    </a:srgbClr>
                  </a:gs>
                  <a:gs pos="59000">
                    <a:srgbClr val="5D6064">
                      <a:alpha val="0"/>
                    </a:srgb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Light"/>
                  <a:cs typeface="+mn-cs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3A67BDC9-5369-4B25-A89B-951FEB652F78}"/>
                </a:ext>
              </a:extLst>
            </p:cNvPr>
            <p:cNvGrpSpPr/>
            <p:nvPr/>
          </p:nvGrpSpPr>
          <p:grpSpPr>
            <a:xfrm>
              <a:off x="1936523" y="856633"/>
              <a:ext cx="2871160" cy="2893172"/>
              <a:chOff x="1936523" y="856633"/>
              <a:chExt cx="2871160" cy="2893172"/>
            </a:xfrm>
          </p:grpSpPr>
          <p:sp>
            <p:nvSpPr>
              <p:cNvPr id="37" name="弧形 36">
                <a:extLst>
                  <a:ext uri="{FF2B5EF4-FFF2-40B4-BE49-F238E27FC236}">
                    <a16:creationId xmlns:a16="http://schemas.microsoft.com/office/drawing/2014/main" id="{DA019FFF-6E68-468E-A86E-1BEEA87F30C5}"/>
                  </a:ext>
                </a:extLst>
              </p:cNvPr>
              <p:cNvSpPr/>
              <p:nvPr/>
            </p:nvSpPr>
            <p:spPr>
              <a:xfrm rot="720882">
                <a:off x="1936523" y="856633"/>
                <a:ext cx="2870367" cy="2870367"/>
              </a:xfrm>
              <a:prstGeom prst="arc">
                <a:avLst>
                  <a:gd name="adj1" fmla="val 15068241"/>
                  <a:gd name="adj2" fmla="val 921865"/>
                </a:avLst>
              </a:prstGeom>
              <a:noFill/>
              <a:ln w="12700" cap="flat" cmpd="sng" algn="ctr">
                <a:gradFill>
                  <a:gsLst>
                    <a:gs pos="12000">
                      <a:srgbClr val="F1D99A">
                        <a:alpha val="0"/>
                      </a:srgbClr>
                    </a:gs>
                    <a:gs pos="100000">
                      <a:srgbClr val="AF9758"/>
                    </a:gs>
                  </a:gsLst>
                  <a:lin ang="5400000" scaled="1"/>
                </a:gradFill>
                <a:prstDash val="solid"/>
                <a:miter lim="800000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Light"/>
                  <a:cs typeface="+mn-cs"/>
                </a:endParaRPr>
              </a:p>
            </p:txBody>
          </p:sp>
          <p:sp>
            <p:nvSpPr>
              <p:cNvPr id="38" name="弧形 37">
                <a:extLst>
                  <a:ext uri="{FF2B5EF4-FFF2-40B4-BE49-F238E27FC236}">
                    <a16:creationId xmlns:a16="http://schemas.microsoft.com/office/drawing/2014/main" id="{82D1CEC1-89C8-40E8-AF53-0F8511C8600A}"/>
                  </a:ext>
                </a:extLst>
              </p:cNvPr>
              <p:cNvSpPr/>
              <p:nvPr/>
            </p:nvSpPr>
            <p:spPr>
              <a:xfrm rot="11861506">
                <a:off x="1937316" y="879438"/>
                <a:ext cx="2870367" cy="2870367"/>
              </a:xfrm>
              <a:prstGeom prst="arc">
                <a:avLst>
                  <a:gd name="adj1" fmla="val 14773135"/>
                  <a:gd name="adj2" fmla="val 921865"/>
                </a:avLst>
              </a:prstGeom>
              <a:noFill/>
              <a:ln w="12700" cap="flat" cmpd="sng" algn="ctr">
                <a:gradFill>
                  <a:gsLst>
                    <a:gs pos="12000">
                      <a:srgbClr val="F1D99A">
                        <a:alpha val="0"/>
                      </a:srgbClr>
                    </a:gs>
                    <a:gs pos="100000">
                      <a:srgbClr val="AF9758"/>
                    </a:gs>
                  </a:gsLst>
                  <a:lin ang="5400000" scaled="1"/>
                </a:gradFill>
                <a:prstDash val="solid"/>
                <a:miter lim="800000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Light"/>
                  <a:cs typeface="+mn-cs"/>
                </a:endParaRPr>
              </a:p>
            </p:txBody>
          </p: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8EC3586A-EC45-4292-91A2-CE3854835C57}"/>
              </a:ext>
            </a:extLst>
          </p:cNvPr>
          <p:cNvSpPr txBox="1"/>
          <p:nvPr/>
        </p:nvSpPr>
        <p:spPr>
          <a:xfrm>
            <a:off x="1175244" y="4295828"/>
            <a:ext cx="19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输入小标题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DC56768-B3C0-446A-BB4D-87240FF70CD6}"/>
              </a:ext>
            </a:extLst>
          </p:cNvPr>
          <p:cNvSpPr txBox="1"/>
          <p:nvPr/>
        </p:nvSpPr>
        <p:spPr>
          <a:xfrm>
            <a:off x="822291" y="4773005"/>
            <a:ext cx="2680934" cy="143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C9BDEF8-82A7-4BBF-9388-822204A339D3}"/>
              </a:ext>
            </a:extLst>
          </p:cNvPr>
          <p:cNvSpPr txBox="1"/>
          <p:nvPr/>
        </p:nvSpPr>
        <p:spPr>
          <a:xfrm>
            <a:off x="5130151" y="4295828"/>
            <a:ext cx="2006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输入小标题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9B43371-5B01-4596-88BB-6D3BE2431246}"/>
              </a:ext>
            </a:extLst>
          </p:cNvPr>
          <p:cNvSpPr txBox="1"/>
          <p:nvPr/>
        </p:nvSpPr>
        <p:spPr>
          <a:xfrm>
            <a:off x="4755533" y="4773005"/>
            <a:ext cx="2680934" cy="143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03CEEA1-5809-4139-8941-60D08EE7AC76}"/>
              </a:ext>
            </a:extLst>
          </p:cNvPr>
          <p:cNvSpPr txBox="1"/>
          <p:nvPr/>
        </p:nvSpPr>
        <p:spPr>
          <a:xfrm>
            <a:off x="9079906" y="4295828"/>
            <a:ext cx="1863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输入小标题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099611C-DA78-4FA3-8C45-F35773801B86}"/>
              </a:ext>
            </a:extLst>
          </p:cNvPr>
          <p:cNvSpPr txBox="1"/>
          <p:nvPr/>
        </p:nvSpPr>
        <p:spPr>
          <a:xfrm>
            <a:off x="8652201" y="4773005"/>
            <a:ext cx="2680934" cy="143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请在这里输入你的正文内容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6A54676-05FA-4C66-90A6-6E2C091F1A3E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533BD5E-C320-4E89-B4C1-8989D63C9642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AED1D-F970-4B56-A4CB-8538962787B8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023130D-CDE6-400B-9930-EA1F958D8CD6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1CAC0C8-D9BB-4D97-8DC4-F9A41B0D0D51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C56AB0B-EEAD-4F74-919B-67BBA1E80911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061114C-207B-4B3E-859E-04EBEB77EC4A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D983874-C63C-472D-A69F-D5FAE6446FFD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6D47F7A-FA69-429D-AF52-B56A1EE39A7A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8A43208-144F-427F-B477-69266F113EB5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3269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C15FB5-273C-41EA-8785-A0DCDC01B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r="23405"/>
          <a:stretch/>
        </p:blipFill>
        <p:spPr>
          <a:xfrm>
            <a:off x="3719514" y="0"/>
            <a:ext cx="8472486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3C951C3-CFF9-4727-876E-AA6C9E07B1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50E15">
                  <a:alpha val="40000"/>
                </a:srgbClr>
              </a:gs>
              <a:gs pos="21000">
                <a:srgbClr val="150E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1D99A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848644-0143-49D1-8670-A52092BEA560}"/>
              </a:ext>
            </a:extLst>
          </p:cNvPr>
          <p:cNvSpPr txBox="1"/>
          <p:nvPr/>
        </p:nvSpPr>
        <p:spPr>
          <a:xfrm>
            <a:off x="442913" y="2327371"/>
            <a:ext cx="8416468" cy="573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300" dirty="0">
                <a:gradFill flip="none" rotWithShape="1">
                  <a:gsLst>
                    <a:gs pos="100000">
                      <a:srgbClr val="AF9758"/>
                    </a:gs>
                    <a:gs pos="0">
                      <a:srgbClr val="F1D99A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请在这里输入你的小标题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B37BBA-6416-4C1C-89C2-47D5541F1F21}"/>
              </a:ext>
            </a:extLst>
          </p:cNvPr>
          <p:cNvSpPr txBox="1"/>
          <p:nvPr/>
        </p:nvSpPr>
        <p:spPr>
          <a:xfrm>
            <a:off x="442913" y="3192525"/>
            <a:ext cx="5986916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请在这里输入你的正文内容，请在这里输入你的正文内容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请在这里输入你的正文内容，请在这里输入你的正文内容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请在这里输入你的正文内容，请在这里输入你的正文内容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请在这里输入你的正文内容</a:t>
            </a: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94936E2-EE20-491B-9361-2A8D189D3629}"/>
              </a:ext>
            </a:extLst>
          </p:cNvPr>
          <p:cNvSpPr/>
          <p:nvPr/>
        </p:nvSpPr>
        <p:spPr>
          <a:xfrm>
            <a:off x="551768" y="1536062"/>
            <a:ext cx="1928587" cy="646331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AF9758"/>
              </a:gs>
              <a:gs pos="0">
                <a:srgbClr val="F1D99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spc="100" dirty="0">
                <a:solidFill>
                  <a:srgbClr val="150E15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关键词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067FFD5-3157-4B42-82DC-C366B6685DDA}"/>
              </a:ext>
            </a:extLst>
          </p:cNvPr>
          <p:cNvCxnSpPr>
            <a:cxnSpLocks/>
          </p:cNvCxnSpPr>
          <p:nvPr/>
        </p:nvCxnSpPr>
        <p:spPr>
          <a:xfrm>
            <a:off x="565715" y="3046789"/>
            <a:ext cx="5669985" cy="0"/>
          </a:xfrm>
          <a:prstGeom prst="line">
            <a:avLst/>
          </a:prstGeom>
          <a:ln>
            <a:solidFill>
              <a:srgbClr val="F1D99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一个圆顶角，剪去另一个顶角 6">
            <a:extLst>
              <a:ext uri="{FF2B5EF4-FFF2-40B4-BE49-F238E27FC236}">
                <a16:creationId xmlns:a16="http://schemas.microsoft.com/office/drawing/2014/main" id="{24C163DC-7355-43DA-A64F-B869A7E09442}"/>
              </a:ext>
            </a:extLst>
          </p:cNvPr>
          <p:cNvSpPr/>
          <p:nvPr/>
        </p:nvSpPr>
        <p:spPr>
          <a:xfrm>
            <a:off x="542698" y="5112130"/>
            <a:ext cx="1436914" cy="482036"/>
          </a:xfrm>
          <a:prstGeom prst="snipRoundRect">
            <a:avLst>
              <a:gd name="adj1" fmla="val 0"/>
              <a:gd name="adj2" fmla="val 16667"/>
            </a:avLst>
          </a:prstGeom>
          <a:noFill/>
          <a:ln>
            <a:solidFill>
              <a:srgbClr val="F1D9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600" dirty="0"/>
              <a:t>关键信息点</a:t>
            </a:r>
          </a:p>
        </p:txBody>
      </p:sp>
      <p:sp>
        <p:nvSpPr>
          <p:cNvPr id="8" name="矩形: 剪去单角 7">
            <a:extLst>
              <a:ext uri="{FF2B5EF4-FFF2-40B4-BE49-F238E27FC236}">
                <a16:creationId xmlns:a16="http://schemas.microsoft.com/office/drawing/2014/main" id="{61272318-A21C-4A35-A678-2A7067F16773}"/>
              </a:ext>
            </a:extLst>
          </p:cNvPr>
          <p:cNvSpPr/>
          <p:nvPr/>
        </p:nvSpPr>
        <p:spPr>
          <a:xfrm>
            <a:off x="2184209" y="5112130"/>
            <a:ext cx="1436914" cy="482036"/>
          </a:xfrm>
          <a:prstGeom prst="snip1Rect">
            <a:avLst/>
          </a:prstGeom>
          <a:noFill/>
          <a:ln>
            <a:solidFill>
              <a:srgbClr val="F1D9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关键信息点</a:t>
            </a:r>
          </a:p>
        </p:txBody>
      </p:sp>
      <p:sp>
        <p:nvSpPr>
          <p:cNvPr id="9" name="矩形: 剪去单角 8">
            <a:extLst>
              <a:ext uri="{FF2B5EF4-FFF2-40B4-BE49-F238E27FC236}">
                <a16:creationId xmlns:a16="http://schemas.microsoft.com/office/drawing/2014/main" id="{4D2D3695-DD77-48BA-9CD9-E21E54A8CB2A}"/>
              </a:ext>
            </a:extLst>
          </p:cNvPr>
          <p:cNvSpPr/>
          <p:nvPr/>
        </p:nvSpPr>
        <p:spPr>
          <a:xfrm>
            <a:off x="3825719" y="5112130"/>
            <a:ext cx="1436914" cy="482036"/>
          </a:xfrm>
          <a:prstGeom prst="snip1Rect">
            <a:avLst/>
          </a:prstGeom>
          <a:noFill/>
          <a:ln>
            <a:solidFill>
              <a:srgbClr val="F1D9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关键信息点</a:t>
            </a:r>
          </a:p>
        </p:txBody>
      </p:sp>
    </p:spTree>
    <p:extLst>
      <p:ext uri="{BB962C8B-B14F-4D97-AF65-F5344CB8AC3E}">
        <p14:creationId xmlns:p14="http://schemas.microsoft.com/office/powerpoint/2010/main" val="254968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0162A7-2E2C-47DE-92E0-45CD20EE1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2" t="2371" r="9748" b="2371"/>
          <a:stretch/>
        </p:blipFill>
        <p:spPr>
          <a:xfrm>
            <a:off x="3845718" y="0"/>
            <a:ext cx="4500563" cy="6858000"/>
          </a:xfrm>
          <a:custGeom>
            <a:avLst/>
            <a:gdLst>
              <a:gd name="connsiteX0" fmla="*/ 0 w 4500563"/>
              <a:gd name="connsiteY0" fmla="*/ 0 h 7199313"/>
              <a:gd name="connsiteX1" fmla="*/ 4500563 w 4500563"/>
              <a:gd name="connsiteY1" fmla="*/ 0 h 7199313"/>
              <a:gd name="connsiteX2" fmla="*/ 4500563 w 4500563"/>
              <a:gd name="connsiteY2" fmla="*/ 7199313 h 7199313"/>
              <a:gd name="connsiteX3" fmla="*/ 0 w 4500563"/>
              <a:gd name="connsiteY3" fmla="*/ 7199313 h 719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3" h="7199313">
                <a:moveTo>
                  <a:pt x="0" y="0"/>
                </a:moveTo>
                <a:lnTo>
                  <a:pt x="4500563" y="0"/>
                </a:lnTo>
                <a:lnTo>
                  <a:pt x="4500563" y="7199313"/>
                </a:lnTo>
                <a:lnTo>
                  <a:pt x="0" y="7199313"/>
                </a:ln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AA90EBE-24A9-42FB-BE65-468BE890F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2" r="31335" b="4741"/>
          <a:stretch/>
        </p:blipFill>
        <p:spPr>
          <a:xfrm>
            <a:off x="0" y="0"/>
            <a:ext cx="4043363" cy="6858000"/>
          </a:xfrm>
          <a:custGeom>
            <a:avLst/>
            <a:gdLst>
              <a:gd name="connsiteX0" fmla="*/ 0 w 4500563"/>
              <a:gd name="connsiteY0" fmla="*/ 0 h 7199312"/>
              <a:gd name="connsiteX1" fmla="*/ 4500563 w 4500563"/>
              <a:gd name="connsiteY1" fmla="*/ 0 h 7199312"/>
              <a:gd name="connsiteX2" fmla="*/ 4500563 w 4500563"/>
              <a:gd name="connsiteY2" fmla="*/ 7199312 h 7199312"/>
              <a:gd name="connsiteX3" fmla="*/ 0 w 4500563"/>
              <a:gd name="connsiteY3" fmla="*/ 7199312 h 719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3" h="7199312">
                <a:moveTo>
                  <a:pt x="0" y="0"/>
                </a:moveTo>
                <a:lnTo>
                  <a:pt x="4500563" y="0"/>
                </a:lnTo>
                <a:lnTo>
                  <a:pt x="4500563" y="7199312"/>
                </a:lnTo>
                <a:lnTo>
                  <a:pt x="0" y="7199312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43BD1F-953E-474F-A692-1BE187BFD1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8" r="24267" b="4742"/>
          <a:stretch/>
        </p:blipFill>
        <p:spPr>
          <a:xfrm>
            <a:off x="8148639" y="0"/>
            <a:ext cx="4500563" cy="6858000"/>
          </a:xfrm>
          <a:custGeom>
            <a:avLst/>
            <a:gdLst>
              <a:gd name="connsiteX0" fmla="*/ 0 w 4500563"/>
              <a:gd name="connsiteY0" fmla="*/ 0 h 7199312"/>
              <a:gd name="connsiteX1" fmla="*/ 4500563 w 4500563"/>
              <a:gd name="connsiteY1" fmla="*/ 0 h 7199312"/>
              <a:gd name="connsiteX2" fmla="*/ 4500563 w 4500563"/>
              <a:gd name="connsiteY2" fmla="*/ 7199312 h 7199312"/>
              <a:gd name="connsiteX3" fmla="*/ 0 w 4500563"/>
              <a:gd name="connsiteY3" fmla="*/ 7199312 h 719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0563" h="7199312">
                <a:moveTo>
                  <a:pt x="0" y="0"/>
                </a:moveTo>
                <a:lnTo>
                  <a:pt x="4500563" y="0"/>
                </a:lnTo>
                <a:lnTo>
                  <a:pt x="4500563" y="7199312"/>
                </a:lnTo>
                <a:lnTo>
                  <a:pt x="0" y="7199312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5068BC-B92B-4F1B-8E54-132728482B81}"/>
              </a:ext>
            </a:extLst>
          </p:cNvPr>
          <p:cNvSpPr/>
          <p:nvPr/>
        </p:nvSpPr>
        <p:spPr>
          <a:xfrm>
            <a:off x="1" y="1"/>
            <a:ext cx="12649202" cy="6858000"/>
          </a:xfrm>
          <a:prstGeom prst="rect">
            <a:avLst/>
          </a:prstGeom>
          <a:solidFill>
            <a:srgbClr val="150E15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96A1F70-D2E9-4930-BE03-CA3640261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770" y="286238"/>
            <a:ext cx="8321761" cy="918137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AA44D85-683F-4160-84D4-94A4177B6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814" y="210038"/>
            <a:ext cx="7913294" cy="91813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4F7F089-8F2E-40AA-A69B-883E1E29A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31271" y="-147335"/>
            <a:ext cx="8108383" cy="103701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31D036-AB19-4124-B969-11F2030806AB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F4D271-46F3-4651-8BBE-E6FCAFD2F400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D7161B-375B-4750-B921-A1BB20553511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23B971B-5245-4483-A749-667E57782FE9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64E5B1D-D3C9-47AA-B4AA-D18C1BBD52DA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66102C6-C487-4132-A1D1-F76E448A51D0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562F0D1-BCAC-45D7-A530-638286A5D4A7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E74F16C-7C94-4CAD-AEC9-A8B5B178D47B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62C6B47-995F-4114-848D-EEF4E8412B74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3C02EFE-3317-469A-A3BD-786A9E934D09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DC7B47A-30EB-43D1-BDF3-F6FEA49E0827}"/>
              </a:ext>
            </a:extLst>
          </p:cNvPr>
          <p:cNvCxnSpPr/>
          <p:nvPr/>
        </p:nvCxnSpPr>
        <p:spPr>
          <a:xfrm>
            <a:off x="4043363" y="0"/>
            <a:ext cx="0" cy="6972300"/>
          </a:xfrm>
          <a:prstGeom prst="line">
            <a:avLst/>
          </a:prstGeom>
          <a:ln>
            <a:gradFill>
              <a:gsLst>
                <a:gs pos="54000">
                  <a:srgbClr val="F1D99A">
                    <a:alpha val="70000"/>
                  </a:srgbClr>
                </a:gs>
                <a:gs pos="0">
                  <a:srgbClr val="F1D99A">
                    <a:alpha val="0"/>
                  </a:srgbClr>
                </a:gs>
                <a:gs pos="100000">
                  <a:srgbClr val="F1D99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BB032B5-AF12-4738-9235-D9BD9D861C11}"/>
              </a:ext>
            </a:extLst>
          </p:cNvPr>
          <p:cNvCxnSpPr/>
          <p:nvPr/>
        </p:nvCxnSpPr>
        <p:spPr>
          <a:xfrm>
            <a:off x="8153401" y="0"/>
            <a:ext cx="0" cy="6972300"/>
          </a:xfrm>
          <a:prstGeom prst="line">
            <a:avLst/>
          </a:prstGeom>
          <a:ln>
            <a:gradFill>
              <a:gsLst>
                <a:gs pos="54000">
                  <a:srgbClr val="F1D99A">
                    <a:alpha val="70000"/>
                  </a:srgbClr>
                </a:gs>
                <a:gs pos="0">
                  <a:srgbClr val="F1D99A">
                    <a:alpha val="0"/>
                  </a:srgbClr>
                </a:gs>
                <a:gs pos="100000">
                  <a:srgbClr val="F1D99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65E620A-4C99-409F-8635-B303D1DDA47E}"/>
              </a:ext>
            </a:extLst>
          </p:cNvPr>
          <p:cNvGrpSpPr/>
          <p:nvPr/>
        </p:nvGrpSpPr>
        <p:grpSpPr>
          <a:xfrm>
            <a:off x="582127" y="2252623"/>
            <a:ext cx="2868332" cy="3341089"/>
            <a:chOff x="816116" y="2958448"/>
            <a:chExt cx="2868332" cy="334108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020D24A-C3CB-463D-B92D-C8AF5DB806D3}"/>
                </a:ext>
              </a:extLst>
            </p:cNvPr>
            <p:cNvSpPr/>
            <p:nvPr/>
          </p:nvSpPr>
          <p:spPr>
            <a:xfrm>
              <a:off x="1035847" y="2958448"/>
              <a:ext cx="24288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spc="1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输入你的关键词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E397727-6C4A-44B2-AFFD-570AADB347D0}"/>
                </a:ext>
              </a:extLst>
            </p:cNvPr>
            <p:cNvSpPr txBox="1"/>
            <p:nvPr/>
          </p:nvSpPr>
          <p:spPr>
            <a:xfrm>
              <a:off x="816116" y="3765510"/>
              <a:ext cx="2868332" cy="253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请在这里输入你的正文内容，请在这里输入你的正文内容，请在这里输入你的正文内容，请在这里输入你的正文内容</a:t>
              </a:r>
            </a:p>
            <a:p>
              <a:pPr algn="ctr">
                <a:lnSpc>
                  <a:spcPct val="150000"/>
                </a:lnSpc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0310309-5A52-4111-AA31-20212249DCF4}"/>
                </a:ext>
              </a:extLst>
            </p:cNvPr>
            <p:cNvCxnSpPr/>
            <p:nvPr/>
          </p:nvCxnSpPr>
          <p:spPr>
            <a:xfrm>
              <a:off x="2162727" y="3609181"/>
              <a:ext cx="293099" cy="0"/>
            </a:xfrm>
            <a:prstGeom prst="line">
              <a:avLst/>
            </a:prstGeom>
            <a:ln w="12700">
              <a:solidFill>
                <a:srgbClr val="F1D99A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D87DAE5-A1DA-47EF-844B-219CC5422B53}"/>
              </a:ext>
            </a:extLst>
          </p:cNvPr>
          <p:cNvGrpSpPr/>
          <p:nvPr/>
        </p:nvGrpSpPr>
        <p:grpSpPr>
          <a:xfrm>
            <a:off x="4652136" y="2252623"/>
            <a:ext cx="2868332" cy="3341089"/>
            <a:chOff x="816116" y="2958448"/>
            <a:chExt cx="2868332" cy="334108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443980-6F62-4375-BA59-0BF483541C02}"/>
                </a:ext>
              </a:extLst>
            </p:cNvPr>
            <p:cNvSpPr/>
            <p:nvPr/>
          </p:nvSpPr>
          <p:spPr>
            <a:xfrm>
              <a:off x="1035847" y="2958448"/>
              <a:ext cx="24288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spc="1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输入你的关键词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49F4D48-E5CB-47D9-AA35-F06D545A1700}"/>
                </a:ext>
              </a:extLst>
            </p:cNvPr>
            <p:cNvSpPr txBox="1"/>
            <p:nvPr/>
          </p:nvSpPr>
          <p:spPr>
            <a:xfrm>
              <a:off x="816116" y="3765510"/>
              <a:ext cx="2868332" cy="253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请在这里输入你的正文内容，请在这里输入你的正文内容，请在这里输入你的正文内容，请在这里输入你的正文内容</a:t>
              </a:r>
            </a:p>
            <a:p>
              <a:pPr algn="ctr">
                <a:lnSpc>
                  <a:spcPct val="150000"/>
                </a:lnSpc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7F8708A-292A-4A86-A761-309E94E7EDEB}"/>
                </a:ext>
              </a:extLst>
            </p:cNvPr>
            <p:cNvCxnSpPr/>
            <p:nvPr/>
          </p:nvCxnSpPr>
          <p:spPr>
            <a:xfrm>
              <a:off x="2162727" y="3609181"/>
              <a:ext cx="293099" cy="0"/>
            </a:xfrm>
            <a:prstGeom prst="line">
              <a:avLst/>
            </a:prstGeom>
            <a:ln w="12700">
              <a:solidFill>
                <a:srgbClr val="F1D99A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0BEB0E6-9CAC-47E1-805E-EE02AC495999}"/>
              </a:ext>
            </a:extLst>
          </p:cNvPr>
          <p:cNvGrpSpPr/>
          <p:nvPr/>
        </p:nvGrpSpPr>
        <p:grpSpPr>
          <a:xfrm>
            <a:off x="8857905" y="2252623"/>
            <a:ext cx="2868332" cy="3341089"/>
            <a:chOff x="816116" y="2958448"/>
            <a:chExt cx="2868332" cy="334108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7EDE87F-C233-4D5D-A5C7-843C7E915B3E}"/>
                </a:ext>
              </a:extLst>
            </p:cNvPr>
            <p:cNvSpPr/>
            <p:nvPr/>
          </p:nvSpPr>
          <p:spPr>
            <a:xfrm>
              <a:off x="1035847" y="2958448"/>
              <a:ext cx="24288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spc="1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输入你的关键词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9607260-C75B-412F-BE21-97AA1795291F}"/>
                </a:ext>
              </a:extLst>
            </p:cNvPr>
            <p:cNvSpPr txBox="1"/>
            <p:nvPr/>
          </p:nvSpPr>
          <p:spPr>
            <a:xfrm>
              <a:off x="816116" y="3765510"/>
              <a:ext cx="2868332" cy="253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请在这里输入你的正文内容，请在这里输入你的正文内容，请在这里输入你的正文内容，请在这里输入你的正文内容</a:t>
              </a:r>
            </a:p>
            <a:p>
              <a:pPr algn="ctr">
                <a:lnSpc>
                  <a:spcPct val="150000"/>
                </a:lnSpc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ED5D20C-D701-46C6-8BE4-A4C27CD99A61}"/>
                </a:ext>
              </a:extLst>
            </p:cNvPr>
            <p:cNvCxnSpPr/>
            <p:nvPr/>
          </p:nvCxnSpPr>
          <p:spPr>
            <a:xfrm>
              <a:off x="2162727" y="3609181"/>
              <a:ext cx="293099" cy="0"/>
            </a:xfrm>
            <a:prstGeom prst="line">
              <a:avLst/>
            </a:prstGeom>
            <a:ln w="12700">
              <a:solidFill>
                <a:srgbClr val="F1D99A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339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矩形 164">
            <a:extLst>
              <a:ext uri="{FF2B5EF4-FFF2-40B4-BE49-F238E27FC236}">
                <a16:creationId xmlns:a16="http://schemas.microsoft.com/office/drawing/2014/main" id="{BAF76E3B-931E-4F8D-BE20-776661E64195}"/>
              </a:ext>
            </a:extLst>
          </p:cNvPr>
          <p:cNvSpPr/>
          <p:nvPr/>
        </p:nvSpPr>
        <p:spPr>
          <a:xfrm>
            <a:off x="-2350271" y="3362480"/>
            <a:ext cx="15722485" cy="9434005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FA96E1-388E-42D1-A4F3-55B95B2D86E3}"/>
              </a:ext>
            </a:extLst>
          </p:cNvPr>
          <p:cNvSpPr txBox="1"/>
          <p:nvPr/>
        </p:nvSpPr>
        <p:spPr>
          <a:xfrm>
            <a:off x="4429125" y="377444"/>
            <a:ext cx="333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gradFill>
                  <a:gsLst>
                    <a:gs pos="0">
                      <a:srgbClr val="F1D99A"/>
                    </a:gs>
                    <a:gs pos="100000">
                      <a:srgbClr val="AF9758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输入你的主标题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3F2E33-126F-46FE-8734-63CAE81D0CF1}"/>
              </a:ext>
            </a:extLst>
          </p:cNvPr>
          <p:cNvSpPr txBox="1"/>
          <p:nvPr/>
        </p:nvSpPr>
        <p:spPr>
          <a:xfrm>
            <a:off x="4899679" y="847859"/>
            <a:ext cx="239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ENTER YOUR MAIN TITLE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A7EF7F-F9EB-400E-8468-DD9D5074DC6E}"/>
              </a:ext>
            </a:extLst>
          </p:cNvPr>
          <p:cNvGrpSpPr/>
          <p:nvPr/>
        </p:nvGrpSpPr>
        <p:grpSpPr>
          <a:xfrm>
            <a:off x="3773806" y="548640"/>
            <a:ext cx="655319" cy="182880"/>
            <a:chOff x="3773806" y="548640"/>
            <a:chExt cx="655319" cy="18288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93EDFB1-7DFA-477D-8468-78D03A2D5FE5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E3FB1CE-22E9-4D88-A44F-21941E6CD272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DCAAB6C-F704-48CA-8884-E1E45C856014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5B4F1F0-9050-4F78-96DE-10961B1926B5}"/>
              </a:ext>
            </a:extLst>
          </p:cNvPr>
          <p:cNvGrpSpPr/>
          <p:nvPr/>
        </p:nvGrpSpPr>
        <p:grpSpPr>
          <a:xfrm flipH="1">
            <a:off x="7749542" y="548640"/>
            <a:ext cx="655319" cy="182880"/>
            <a:chOff x="3773806" y="548640"/>
            <a:chExt cx="655319" cy="18288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A9FF81B-125E-45EF-A9AF-2D12A8AB0AD3}"/>
                </a:ext>
              </a:extLst>
            </p:cNvPr>
            <p:cNvSpPr/>
            <p:nvPr/>
          </p:nvSpPr>
          <p:spPr>
            <a:xfrm>
              <a:off x="4246245" y="548640"/>
              <a:ext cx="182880" cy="182880"/>
            </a:xfrm>
            <a:prstGeom prst="ellipse">
              <a:avLst/>
            </a:prstGeom>
            <a:solidFill>
              <a:srgbClr val="F1D99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8B4730-480D-4541-B6AF-2AA91A59332C}"/>
                </a:ext>
              </a:extLst>
            </p:cNvPr>
            <p:cNvSpPr/>
            <p:nvPr/>
          </p:nvSpPr>
          <p:spPr>
            <a:xfrm>
              <a:off x="3981133" y="572453"/>
              <a:ext cx="135255" cy="135255"/>
            </a:xfrm>
            <a:prstGeom prst="ellipse">
              <a:avLst/>
            </a:prstGeom>
            <a:solidFill>
              <a:srgbClr val="F1D99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62EA808-4E05-4E9F-B9F9-0DEA1C5C4229}"/>
                </a:ext>
              </a:extLst>
            </p:cNvPr>
            <p:cNvSpPr/>
            <p:nvPr/>
          </p:nvSpPr>
          <p:spPr>
            <a:xfrm>
              <a:off x="3773806" y="601345"/>
              <a:ext cx="77470" cy="77470"/>
            </a:xfrm>
            <a:prstGeom prst="ellipse">
              <a:avLst/>
            </a:prstGeom>
            <a:solidFill>
              <a:srgbClr val="F1D9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D40F22E-5BD7-4BA6-8A8E-450917BBDDD5}"/>
              </a:ext>
            </a:extLst>
          </p:cNvPr>
          <p:cNvGrpSpPr/>
          <p:nvPr/>
        </p:nvGrpSpPr>
        <p:grpSpPr>
          <a:xfrm>
            <a:off x="465441" y="2461050"/>
            <a:ext cx="5318421" cy="2879619"/>
            <a:chOff x="465441" y="2753150"/>
            <a:chExt cx="5318421" cy="2879619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A9936E74-A4BE-4004-82F4-2FD6ACE406A4}"/>
                </a:ext>
              </a:extLst>
            </p:cNvPr>
            <p:cNvGrpSpPr/>
            <p:nvPr/>
          </p:nvGrpSpPr>
          <p:grpSpPr>
            <a:xfrm>
              <a:off x="1875320" y="3143564"/>
              <a:ext cx="2489205" cy="2489205"/>
              <a:chOff x="3248223" y="3210123"/>
              <a:chExt cx="3238500" cy="3238500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2393D412-5FE5-4549-A092-8E88E2837800}"/>
                  </a:ext>
                </a:extLst>
              </p:cNvPr>
              <p:cNvSpPr/>
              <p:nvPr/>
            </p:nvSpPr>
            <p:spPr>
              <a:xfrm>
                <a:off x="3248223" y="3210123"/>
                <a:ext cx="3238500" cy="3238500"/>
              </a:xfrm>
              <a:prstGeom prst="ellipse">
                <a:avLst/>
              </a:prstGeom>
              <a:noFill/>
              <a:ln w="19050">
                <a:solidFill>
                  <a:srgbClr val="F1D9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5F090F31-94F0-43D5-AEDC-379A882E2046}"/>
                  </a:ext>
                </a:extLst>
              </p:cNvPr>
              <p:cNvSpPr/>
              <p:nvPr/>
            </p:nvSpPr>
            <p:spPr>
              <a:xfrm>
                <a:off x="3381970" y="3343870"/>
                <a:ext cx="2971006" cy="2971006"/>
              </a:xfrm>
              <a:prstGeom prst="ellipse">
                <a:avLst/>
              </a:prstGeom>
              <a:noFill/>
              <a:ln w="19050">
                <a:solidFill>
                  <a:srgbClr val="F1D99A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2795DBF6-76B8-41E6-A27D-1A00C2E6D8A8}"/>
                </a:ext>
              </a:extLst>
            </p:cNvPr>
            <p:cNvSpPr txBox="1"/>
            <p:nvPr/>
          </p:nvSpPr>
          <p:spPr>
            <a:xfrm>
              <a:off x="1938482" y="4133439"/>
              <a:ext cx="23628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spc="3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关键词</a:t>
              </a: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45FF120A-DC19-47F6-A63A-3742EF2EA275}"/>
                </a:ext>
              </a:extLst>
            </p:cNvPr>
            <p:cNvGrpSpPr/>
            <p:nvPr/>
          </p:nvGrpSpPr>
          <p:grpSpPr>
            <a:xfrm>
              <a:off x="3944318" y="3194964"/>
              <a:ext cx="1729409" cy="261734"/>
              <a:chOff x="5646777" y="3099651"/>
              <a:chExt cx="2071178" cy="313458"/>
            </a:xfrm>
          </p:grpSpPr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4FDB4CE6-424D-47EE-94FB-59FC9A6B8BD9}"/>
                  </a:ext>
                </a:extLst>
              </p:cNvPr>
              <p:cNvCxnSpPr>
                <a:stCxn id="83" idx="7"/>
              </p:cNvCxnSpPr>
              <p:nvPr/>
            </p:nvCxnSpPr>
            <p:spPr>
              <a:xfrm flipV="1">
                <a:off x="5646777" y="3099651"/>
                <a:ext cx="302322" cy="313458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5574EE2A-F804-4604-A466-C57FBBD29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1480" y="3099651"/>
                <a:ext cx="1766475" cy="0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5BE53B20-11DC-4AA5-87FF-40C7AD5B15C4}"/>
                </a:ext>
              </a:extLst>
            </p:cNvPr>
            <p:cNvGrpSpPr/>
            <p:nvPr/>
          </p:nvGrpSpPr>
          <p:grpSpPr>
            <a:xfrm flipH="1">
              <a:off x="607646" y="3194964"/>
              <a:ext cx="1671387" cy="261734"/>
              <a:chOff x="5646777" y="3099651"/>
              <a:chExt cx="2001690" cy="313458"/>
            </a:xfrm>
          </p:grpSpPr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7775E67-0A43-4A88-8270-2A30548B38CB}"/>
                  </a:ext>
                </a:extLst>
              </p:cNvPr>
              <p:cNvCxnSpPr/>
              <p:nvPr/>
            </p:nvCxnSpPr>
            <p:spPr>
              <a:xfrm flipV="1">
                <a:off x="5646777" y="3099651"/>
                <a:ext cx="302322" cy="313458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EB7A69C2-04FF-42E0-8516-54C3CCE61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1478" y="3099651"/>
                <a:ext cx="1696989" cy="0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B1C5783F-740D-4EE8-BEF2-B9C1866EAA76}"/>
                </a:ext>
              </a:extLst>
            </p:cNvPr>
            <p:cNvGrpSpPr/>
            <p:nvPr/>
          </p:nvGrpSpPr>
          <p:grpSpPr>
            <a:xfrm flipV="1">
              <a:off x="3944318" y="5358251"/>
              <a:ext cx="1729408" cy="261734"/>
              <a:chOff x="5646777" y="3099651"/>
              <a:chExt cx="2071177" cy="313458"/>
            </a:xfrm>
          </p:grpSpPr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5E5DD42F-B0FE-423A-9AED-01E94973AB90}"/>
                  </a:ext>
                </a:extLst>
              </p:cNvPr>
              <p:cNvCxnSpPr/>
              <p:nvPr/>
            </p:nvCxnSpPr>
            <p:spPr>
              <a:xfrm flipV="1">
                <a:off x="5646777" y="3099651"/>
                <a:ext cx="302322" cy="313458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AE9514CD-7F95-4863-970B-44294C1ECF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51480" y="3099651"/>
                <a:ext cx="1766474" cy="0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AAA58CAD-3A62-4FD4-AA3C-E27838526619}"/>
                </a:ext>
              </a:extLst>
            </p:cNvPr>
            <p:cNvGrpSpPr/>
            <p:nvPr/>
          </p:nvGrpSpPr>
          <p:grpSpPr>
            <a:xfrm flipH="1" flipV="1">
              <a:off x="558799" y="5358251"/>
              <a:ext cx="1720232" cy="261734"/>
              <a:chOff x="5646777" y="3099651"/>
              <a:chExt cx="2060187" cy="313458"/>
            </a:xfrm>
          </p:grpSpPr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67BA8090-CF16-40BC-A411-AE6A884D6EB6}"/>
                  </a:ext>
                </a:extLst>
              </p:cNvPr>
              <p:cNvCxnSpPr/>
              <p:nvPr/>
            </p:nvCxnSpPr>
            <p:spPr>
              <a:xfrm flipV="1">
                <a:off x="5646777" y="3099651"/>
                <a:ext cx="302322" cy="313458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14324113-6490-4BC5-ABF0-C677246707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51478" y="3099651"/>
                <a:ext cx="1755486" cy="0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CEC41D91-4D9B-4434-9EC0-FDBF24D9C36A}"/>
                </a:ext>
              </a:extLst>
            </p:cNvPr>
            <p:cNvSpPr/>
            <p:nvPr/>
          </p:nvSpPr>
          <p:spPr>
            <a:xfrm>
              <a:off x="465441" y="2753150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8773E9A-B13B-4F5E-A250-52DBF2ABA726}"/>
                </a:ext>
              </a:extLst>
            </p:cNvPr>
            <p:cNvSpPr/>
            <p:nvPr/>
          </p:nvSpPr>
          <p:spPr>
            <a:xfrm>
              <a:off x="4047613" y="2772229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F32F1D9-9343-4676-9388-F40279436AFD}"/>
                </a:ext>
              </a:extLst>
            </p:cNvPr>
            <p:cNvSpPr/>
            <p:nvPr/>
          </p:nvSpPr>
          <p:spPr>
            <a:xfrm>
              <a:off x="4060312" y="5202526"/>
              <a:ext cx="17235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8D91581A-415F-41F3-AB4A-68801A9EBA44}"/>
                </a:ext>
              </a:extLst>
            </p:cNvPr>
            <p:cNvSpPr/>
            <p:nvPr/>
          </p:nvSpPr>
          <p:spPr>
            <a:xfrm>
              <a:off x="465441" y="5202526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CDC81D0-9140-411F-9F90-645D66001AA7}"/>
              </a:ext>
            </a:extLst>
          </p:cNvPr>
          <p:cNvGrpSpPr/>
          <p:nvPr/>
        </p:nvGrpSpPr>
        <p:grpSpPr>
          <a:xfrm>
            <a:off x="6510641" y="2461050"/>
            <a:ext cx="5318421" cy="2879619"/>
            <a:chOff x="465441" y="2753150"/>
            <a:chExt cx="5318421" cy="2879619"/>
          </a:xfrm>
        </p:grpSpPr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8825DC70-5265-4E1C-9FD0-59CA102A5826}"/>
                </a:ext>
              </a:extLst>
            </p:cNvPr>
            <p:cNvGrpSpPr/>
            <p:nvPr/>
          </p:nvGrpSpPr>
          <p:grpSpPr>
            <a:xfrm>
              <a:off x="1875320" y="3143564"/>
              <a:ext cx="2489205" cy="2489205"/>
              <a:chOff x="3248223" y="3210123"/>
              <a:chExt cx="3238500" cy="3238500"/>
            </a:xfrm>
          </p:grpSpPr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F2AA5A15-EE64-4C2E-8B9F-0A6D953E6F38}"/>
                  </a:ext>
                </a:extLst>
              </p:cNvPr>
              <p:cNvSpPr/>
              <p:nvPr/>
            </p:nvSpPr>
            <p:spPr>
              <a:xfrm>
                <a:off x="3248223" y="3210123"/>
                <a:ext cx="3238500" cy="3238500"/>
              </a:xfrm>
              <a:prstGeom prst="ellipse">
                <a:avLst/>
              </a:prstGeom>
              <a:noFill/>
              <a:ln w="19050">
                <a:solidFill>
                  <a:srgbClr val="F1D9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4D5FBAFA-D489-468C-8267-7D28F19CF68F}"/>
                  </a:ext>
                </a:extLst>
              </p:cNvPr>
              <p:cNvSpPr/>
              <p:nvPr/>
            </p:nvSpPr>
            <p:spPr>
              <a:xfrm>
                <a:off x="3381970" y="3343870"/>
                <a:ext cx="2971006" cy="2971006"/>
              </a:xfrm>
              <a:prstGeom prst="ellipse">
                <a:avLst/>
              </a:prstGeom>
              <a:noFill/>
              <a:ln w="19050">
                <a:solidFill>
                  <a:srgbClr val="F1D99A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A8DE8A02-BE3B-4A91-97CF-CEEFBA69D684}"/>
                </a:ext>
              </a:extLst>
            </p:cNvPr>
            <p:cNvSpPr txBox="1"/>
            <p:nvPr/>
          </p:nvSpPr>
          <p:spPr>
            <a:xfrm>
              <a:off x="1938482" y="4133439"/>
              <a:ext cx="23628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spc="3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关键词</a:t>
              </a:r>
            </a:p>
          </p:txBody>
        </p: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56CAC61D-25F4-4E6E-BBBA-259447F17976}"/>
                </a:ext>
              </a:extLst>
            </p:cNvPr>
            <p:cNvGrpSpPr/>
            <p:nvPr/>
          </p:nvGrpSpPr>
          <p:grpSpPr>
            <a:xfrm>
              <a:off x="3944318" y="3194964"/>
              <a:ext cx="1729409" cy="261734"/>
              <a:chOff x="5646777" y="3099651"/>
              <a:chExt cx="2071178" cy="313458"/>
            </a:xfrm>
          </p:grpSpPr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6D730261-7C4D-42A9-B385-25C41CBAE107}"/>
                  </a:ext>
                </a:extLst>
              </p:cNvPr>
              <p:cNvCxnSpPr>
                <a:stCxn id="161" idx="7"/>
              </p:cNvCxnSpPr>
              <p:nvPr/>
            </p:nvCxnSpPr>
            <p:spPr>
              <a:xfrm flipV="1">
                <a:off x="5646777" y="3099651"/>
                <a:ext cx="302322" cy="313458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0294C2C6-86EC-48C4-9C8E-7C0CA2EE9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1480" y="3099651"/>
                <a:ext cx="1766475" cy="0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CBA4B4BE-5E36-4099-885D-5DADC0BCF0F5}"/>
                </a:ext>
              </a:extLst>
            </p:cNvPr>
            <p:cNvGrpSpPr/>
            <p:nvPr/>
          </p:nvGrpSpPr>
          <p:grpSpPr>
            <a:xfrm flipH="1">
              <a:off x="607646" y="3194964"/>
              <a:ext cx="1671387" cy="261734"/>
              <a:chOff x="5646777" y="3099651"/>
              <a:chExt cx="2001690" cy="313458"/>
            </a:xfrm>
          </p:grpSpPr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F6209A78-237E-4A46-AF86-576F12483CDB}"/>
                  </a:ext>
                </a:extLst>
              </p:cNvPr>
              <p:cNvCxnSpPr/>
              <p:nvPr/>
            </p:nvCxnSpPr>
            <p:spPr>
              <a:xfrm flipV="1">
                <a:off x="5646777" y="3099651"/>
                <a:ext cx="302322" cy="313458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6F2DB909-D433-49FE-9375-BC9739146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1478" y="3099651"/>
                <a:ext cx="1696989" cy="0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AF2618C0-6302-4D59-8178-A4E77DA7543F}"/>
                </a:ext>
              </a:extLst>
            </p:cNvPr>
            <p:cNvGrpSpPr/>
            <p:nvPr/>
          </p:nvGrpSpPr>
          <p:grpSpPr>
            <a:xfrm flipV="1">
              <a:off x="3944318" y="5358251"/>
              <a:ext cx="1729408" cy="261734"/>
              <a:chOff x="5646777" y="3099651"/>
              <a:chExt cx="2071177" cy="313458"/>
            </a:xfrm>
          </p:grpSpPr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9006B34B-981D-497D-A715-A521F1279B5F}"/>
                  </a:ext>
                </a:extLst>
              </p:cNvPr>
              <p:cNvCxnSpPr/>
              <p:nvPr/>
            </p:nvCxnSpPr>
            <p:spPr>
              <a:xfrm flipV="1">
                <a:off x="5646777" y="3099651"/>
                <a:ext cx="302322" cy="313458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A5A45641-D647-4D11-BA24-DBD03C08BB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51480" y="3099651"/>
                <a:ext cx="1766474" cy="0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ECD3DC93-5478-4378-BFF4-B6A1E4501D27}"/>
                </a:ext>
              </a:extLst>
            </p:cNvPr>
            <p:cNvGrpSpPr/>
            <p:nvPr/>
          </p:nvGrpSpPr>
          <p:grpSpPr>
            <a:xfrm flipH="1" flipV="1">
              <a:off x="558799" y="5358251"/>
              <a:ext cx="1720232" cy="261734"/>
              <a:chOff x="5646777" y="3099651"/>
              <a:chExt cx="2060187" cy="313458"/>
            </a:xfrm>
          </p:grpSpPr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CC25DD5D-6303-446F-8AB0-1D71EB990F9D}"/>
                  </a:ext>
                </a:extLst>
              </p:cNvPr>
              <p:cNvCxnSpPr/>
              <p:nvPr/>
            </p:nvCxnSpPr>
            <p:spPr>
              <a:xfrm flipV="1">
                <a:off x="5646777" y="3099651"/>
                <a:ext cx="302322" cy="313458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984008DD-B7D9-4F00-9ABA-2F0A6066FC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51478" y="3099651"/>
                <a:ext cx="1755486" cy="0"/>
              </a:xfrm>
              <a:prstGeom prst="line">
                <a:avLst/>
              </a:prstGeom>
              <a:ln cap="sq">
                <a:solidFill>
                  <a:srgbClr val="F1D9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4E19889F-DBBA-4FFF-ADE5-223D474A9463}"/>
                </a:ext>
              </a:extLst>
            </p:cNvPr>
            <p:cNvSpPr/>
            <p:nvPr/>
          </p:nvSpPr>
          <p:spPr>
            <a:xfrm>
              <a:off x="465441" y="2753150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  <a:endParaRPr lang="en-US" altLang="zh-CN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0B01AE4A-F2D4-4305-928B-6891EC51B6F6}"/>
                </a:ext>
              </a:extLst>
            </p:cNvPr>
            <p:cNvSpPr/>
            <p:nvPr/>
          </p:nvSpPr>
          <p:spPr>
            <a:xfrm>
              <a:off x="4047613" y="2772229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743A34CD-596C-4409-87A0-F36BD6E454FD}"/>
                </a:ext>
              </a:extLst>
            </p:cNvPr>
            <p:cNvSpPr/>
            <p:nvPr/>
          </p:nvSpPr>
          <p:spPr>
            <a:xfrm>
              <a:off x="4060312" y="5202526"/>
              <a:ext cx="17235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97C7C814-47AE-4C75-AA06-A002A88BFAF3}"/>
                </a:ext>
              </a:extLst>
            </p:cNvPr>
            <p:cNvSpPr/>
            <p:nvPr/>
          </p:nvSpPr>
          <p:spPr>
            <a:xfrm>
              <a:off x="465441" y="5202526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</a:rPr>
                <a:t>输入核心内容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31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B5CA42B-EA9F-4D8C-B537-E8E852F96BCA}"/>
              </a:ext>
            </a:extLst>
          </p:cNvPr>
          <p:cNvGrpSpPr/>
          <p:nvPr/>
        </p:nvGrpSpPr>
        <p:grpSpPr>
          <a:xfrm>
            <a:off x="3756663" y="2619866"/>
            <a:ext cx="4678673" cy="1446550"/>
            <a:chOff x="2776597" y="2767280"/>
            <a:chExt cx="5583632" cy="144655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8CF4D7E-30F7-48DF-AA17-BD978430D3ED}"/>
                </a:ext>
              </a:extLst>
            </p:cNvPr>
            <p:cNvSpPr txBox="1"/>
            <p:nvPr/>
          </p:nvSpPr>
          <p:spPr>
            <a:xfrm>
              <a:off x="2776597" y="2767280"/>
              <a:ext cx="5583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dirty="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输入关键词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3855B18-BAB9-47EA-B6BE-2500816D6E5A}"/>
                </a:ext>
              </a:extLst>
            </p:cNvPr>
            <p:cNvSpPr txBox="1"/>
            <p:nvPr/>
          </p:nvSpPr>
          <p:spPr>
            <a:xfrm>
              <a:off x="2865232" y="3875276"/>
              <a:ext cx="5406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F1D99A"/>
                  </a:solidFill>
                </a:rPr>
                <a:t>ENTER KEYWORDS</a:t>
              </a:r>
              <a:endParaRPr lang="zh-CN" altLang="en-US" sz="1600" dirty="0">
                <a:solidFill>
                  <a:srgbClr val="F1D99A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9B72FFC-89C9-4A81-90CB-87F44C0D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7854" y="-2482756"/>
            <a:ext cx="13686706" cy="158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60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">
      <a:majorFont>
        <a:latin typeface="Arial"/>
        <a:ea typeface="思源黑体 CN Bold"/>
        <a:cs typeface=""/>
      </a:majorFont>
      <a:minorFont>
        <a:latin typeface="Arial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 Black"/>
        <a:ea typeface="思源黑体 CN Heavy"/>
        <a:cs typeface=""/>
      </a:majorFont>
      <a:minorFont>
        <a:latin typeface="Ari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0" scaled="1"/>
          <a:tileRect/>
        </a:gradFill>
        <a:ln w="317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1431</Words>
  <Application>Microsoft Office PowerPoint</Application>
  <PresentationFormat>宽屏</PresentationFormat>
  <Paragraphs>252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思源宋体 CN Heavy</vt:lpstr>
      <vt:lpstr>Calibri</vt:lpstr>
      <vt:lpstr>等线 Light</vt:lpstr>
      <vt:lpstr>等线</vt:lpstr>
      <vt:lpstr>思源黑体 CN Heavy</vt:lpstr>
      <vt:lpstr>Arial</vt:lpstr>
      <vt:lpstr>微软雅黑</vt:lpstr>
      <vt:lpstr>思源黑体 CN Bold</vt:lpstr>
      <vt:lpstr>思源黑体 CN Light</vt:lpstr>
      <vt:lpstr>Office 主题​​</vt:lpstr>
      <vt:lpstr>2_Office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91453</cp:lastModifiedBy>
  <cp:revision>26</cp:revision>
  <dcterms:created xsi:type="dcterms:W3CDTF">2018-09-07T02:49:11Z</dcterms:created>
  <dcterms:modified xsi:type="dcterms:W3CDTF">2019-09-19T14:16:16Z</dcterms:modified>
</cp:coreProperties>
</file>